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84" r:id="rId4"/>
    <p:sldId id="287" r:id="rId5"/>
    <p:sldId id="257" r:id="rId6"/>
    <p:sldId id="279" r:id="rId7"/>
    <p:sldId id="260" r:id="rId8"/>
    <p:sldId id="259" r:id="rId9"/>
    <p:sldId id="281" r:id="rId10"/>
    <p:sldId id="283" r:id="rId11"/>
    <p:sldId id="282" r:id="rId12"/>
    <p:sldId id="274" r:id="rId13"/>
    <p:sldId id="299" r:id="rId14"/>
    <p:sldId id="300" r:id="rId15"/>
    <p:sldId id="305" r:id="rId16"/>
    <p:sldId id="301" r:id="rId17"/>
    <p:sldId id="302" r:id="rId18"/>
    <p:sldId id="303" r:id="rId19"/>
    <p:sldId id="304" r:id="rId20"/>
    <p:sldId id="285" r:id="rId21"/>
    <p:sldId id="280" r:id="rId22"/>
    <p:sldId id="262" r:id="rId23"/>
    <p:sldId id="264" r:id="rId24"/>
    <p:sldId id="26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6448" autoAdjust="0"/>
  </p:normalViewPr>
  <p:slideViewPr>
    <p:cSldViewPr>
      <p:cViewPr>
        <p:scale>
          <a:sx n="70" d="100"/>
          <a:sy n="70" d="100"/>
        </p:scale>
        <p:origin x="-12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91A74-B7BD-46B6-8120-E87D99FADDA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CB87-62C7-40C4-8905-1498E6B73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3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48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4862 3621,'0'-24,"0"24,25 0,-25 0,49 0,-49 0,25 0,-25 0,50 0,-50 0,25 0,24 0,-49 0,25 0,-25 0,50 0,-50 0,25 0,-25 0,49 0,-49 0,25 0,-25 0,25 0,0 0,-25 0,24 0,-24 0,50 0,-50 0,25 0,-25 0,49 0,-49 0,25 0,-25 0,25 0,0 0,0 0,-25 0,24 0,1 0,0 0,-25 0,25 0,0 0,-1 0,-24 0,25 0,0 0,0 0,-25 0,25 0,-1 0,1 0,-25 0,25 0,0 0,0 0,-25 0,24 0,1 0,0 0,-25 0,25 0,0 0,-1 0,-24 0,25 0,0 0,0 0,-25 0,25 0,0 0,-1 0,-24 0,25 0,0 0,0 0,-25 0,25 0,-1 0,1 0,-25 0,25 0,0 0,-25 0,25 0,-1 0,1 0,-25 0,25 0,0 0,0 24,-25-24,24 0,1 0,0 0,-25 0,25 0,0 0,-1 0,-24 0,25 0,0 0,0 0,-25 0,25 0,-1 0,1 0,-25 0,25 0,0 0,0 0,-25 0,24 0,1 0,0 0,-25 0,25 0,0 0,-1 0,-24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38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4961 4043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39.1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5061 3845,'49'0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39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5805 4018,'0'0,"49"25,-24-25,25 25,-26-25,26 25,-50 0,25-25,-25 0,25 0,-25 0,49 0,1 0,24 0,1 0,-50 0,74 24,-25 1,-24-25,-25 0,24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39.9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6574 4192,'-75'0,"1"0,-25 0,-1 0,26 0,-25 0,24 0,26 0,-1 0,25 0,0 0,25 0,-49 0,24 0,25 0,-50 0,26 0,-1 0,-25 0,25 0,25 0,-24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40.3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6177 4192,'25'0,"-25"0,49 0,-49 25,75-25,-51 25,1-25,25 0,-25 0,24 0,1 0,-1 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40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6648 4266,'25'0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41.6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7045 4068,'0'-25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41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7045 4043,'0'-25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48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4862 3621,'0'-24,"0"24,25 0,-25 0,49 0,-49 0,25 0,-25 0,50 0,-50 0,25 0,24 0,-49 0,25 0,-25 0,50 0,-50 0,25 0,-25 0,49 0,-49 0,25 0,-25 0,25 0,0 0,-25 0,24 0,-24 0,50 0,-50 0,25 0,-25 0,49 0,-49 0,25 0,-25 0,25 0,0 0,0 0,-25 0,24 0,1 0,0 0,-25 0,25 0,0 0,-1 0,-24 0,25 0,0 0,0 0,-25 0,25 0,-1 0,1 0,-25 0,25 0,0 0,0 0,-25 0,24 0,1 0,0 0,-25 0,25 0,0 0,-1 0,-24 0,25 0,0 0,0 0,-25 0,25 0,0 0,-1 0,-24 0,25 0,0 0,0 0,-25 0,25 0,-1 0,1 0,-25 0,25 0,0 0,-25 0,25 0,-1 0,1 0,-25 0,25 0,0 0,0 24,-25-24,24 0,1 0,0 0,-25 0,25 0,0 0,-1 0,-24 0,25 0,0 0,0 0,-25 0,25 0,-1 0,1 0,-25 0,25 0,0 0,0 0,-25 0,24 0,1 0,0 0,-25 0,25 0,0 0,-1 0,-24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53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3919,'0'0,"0"0,0 0,25 0,0 0,0 0,-25 0,25 0,0 0,-1 0,-24 0,25 0,0 0,0 0,-25 0,25 0,-1 0,26 0,-50 0,25 0,24-25,-49 25,50 0,-50 0,25 0,-25 0,49-24,-49 24,25 0,-25 0,50 0,-50 0,25-25,-25 25,49 0,-24 0,0 0,0 0,-25 0,24 0,-24 0,50 0,-50 0,25 0,-25 0,25 0,-1 0,-24 0,25 0,-25 0,50 0,-50 0,25 0,-25 0,49 0,-49 0,25 0,-25 0,50 0,-50 0,24 0,-24 0,50 0,-50 0,25 0,-25 0,50 0,-50 0,24 0,-24 0,50 0,-50 0,25 0,-25 0,49 0,-49 0,25 0,-25 0,25 0,-25 0,25 0,0 0,-25 0,24 0,1 0,0 0,-25 0,25 0,0 0,-1 0,26 0,-50 0,25 0,-25 0,49 0,-49 0,25 0,-25 0,50 0,-50 0,25 0,-25 0,49 0,-49 0,25 0,-25 0,25 0,0 0,-1 0,-24 0,25 0,0 0,0 0,-25 0,25-25,-25 25,24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53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3919,'0'0,"0"0,0 0,25 0,0 0,0 0,-25 0,25 0,0 0,-1 0,-24 0,25 0,0 0,0 0,-25 0,25 0,-1 0,26 0,-50 0,25 0,24-25,-49 25,50 0,-50 0,25 0,-25 0,49-24,-49 24,25 0,-25 0,50 0,-50 0,25-25,-25 25,49 0,-24 0,0 0,0 0,-25 0,24 0,-24 0,50 0,-50 0,25 0,-25 0,25 0,-1 0,-24 0,25 0,-25 0,50 0,-50 0,25 0,-25 0,49 0,-49 0,25 0,-25 0,50 0,-50 0,24 0,-24 0,50 0,-50 0,25 0,-25 0,50 0,-50 0,24 0,-24 0,50 0,-50 0,25 0,-25 0,49 0,-49 0,25 0,-25 0,25 0,-25 0,25 0,0 0,-25 0,24 0,1 0,0 0,-25 0,25 0,0 0,-1 0,26 0,-50 0,25 0,-25 0,49 0,-49 0,25 0,-25 0,50 0,-50 0,25 0,-25 0,49 0,-49 0,25 0,-25 0,25 0,0 0,-1 0,-24 0,25 0,0 0,0 0,-25 0,25-25,-25 25,24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59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4217,'0'0,"50"0,-50 0,25 0,-25 0,49 0,-49 0,25 0,-25 0,50 0,-50 0,24 0,-24 0,50 0,-50 0,25 0,-25 0,49 0,-49 0,25 0,-25 0,50 0,-25 0,-1 0,1 0,-25 0,25 0,25 0,-50 0,49 0,-24 0,0 0,-25 0,25 0,-1 0,1 0,-25 0,25 0,0 0,0 0,-25 0,24 0,1 0,0 0,-25 0,25 0,0 0,-1 0,-24 0,25 0,25 0,-25 0,-1 0,1 0,-25 0,25 0,0 0,0 0,-25 0,25 0,-1 0,1 0,-25 0,25 0,0 0,0 0,-25 0,24 0,1 0,0 0,-25 0,25 0,0 0,-25 0,24 0,-24 0,25 0,0 0,0 0,-25 0,25 0,-25 0,24 0,1 0,-25 0,25 0,0 0,0 0,-25 0,24 0,1 0,0 0,-25 0,25 0,0 0,-1 0,-24 0,25 0,0 0,0 0,-25 0,25-25,-1 25,1 0,-25 0,25 0,0 0,0 0,-25 0,24 0,1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07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4291,'25'0,"0"0,-25 0,25 0,-25 0,24 0,1 0,-25-25,25 25,0 0,0 0,-25 0,24 0,1 0,0 0,-25 0,25 0,0 0,-25 0,24 0,1 0,0 0,-25 0,25 0,0 0,-1 0,-24 0,25 0,0 0,0 0,-25 0,25 0,-1 0,1 0,-25 0,25 0,0 0,0 0,-25 0,24 0,1 0,0 0,-25 0,25 0,0 0,-1 0,-24 0,25 0,0 0,0 0,-25 0,25 0,-1 0,1 0,-25 0,25 0,0 0,0 0,-25 0,24 0,1 0,0 0,-25 0,25 0,0 0,0 0,-25 0,24 0,-24 0,50 0,-50 0,25 0,-25 0,49 0,-49 0,25 0,-25 0,50 0,-50 0,25 0,-25 0,49 0,-49 0,25 0,-25 0,50 0,-50 0,24 0,-24 0,50 0,-50 0,25 0,24 0,-49 0,25 0,0 0,0 0,-25 0,25 0,-1 0,1 0,-25 0,25 0,0 0,0 0,-25 0,24 0,-24 0,50 0,-50 0,25 0,-25 0,49 0,-24-24,0-1,-25 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1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4291,'0'25,"0"-25,-24 0,24 0,-25 0,0 0,0 0,25 0,-25 0,1 0,-1 0,25 0,-25 0,0 0,0 0,25 0,-24 0,-1 0,0 0,25 0,-25 0,25 0,-49 0,49 0,-25 0,25 0,-50 0,50 0,-25 0,25 0,-49 0,49 0,-25 0,25 0,-50 0,50 0,-24 0,24 0,-50 0,50 0,-25 0,25 0,-49 0,49 0,-25 0,25 0,-50 0,50 0,-25 0,25 0,-49 0,49 0,-25 0,25 0,-50 0,50 0,-25 0,25 0,-49 0,49 0,-25 0,25 0,-50 0,50 0,-24 0,24 0,-50 0,50 0,-25 0,25 0,-49 0,49 0,-25 0,-25 0,50 0,-25 0,25 0,-49 0,49 0,-25 0,25 0,-50 0,50 0,-24 0,24 0,-50 0,50 0,-25 0,25 0,-49 0,49 0,-25 0,25 0,-50 0,50 0,-25 0,25 0,-49 0,49 0,-25 0,25 0,-50 0,26 0,24 0,-50 0,50 0,-25 0,25 0,-49 0,49 0,-25 0,25 0,-25 25,0-25,25 0,-25 0,25 25,-49-25,49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2.4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4018,'0'25,"0"0,0-25,0 25,0 0,0-1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3.1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5011 3621,'0'0,"0"0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42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5085 11956,'0'0,"0"0,25 0,25 0,-50 0,25 0,-25 0,24 0,1 0,-25 0,25 0,-25 0,50 25,-50-25,24 0,-24 0,50 0,-50 0,25 0,-25 0,25 0,-25 0,24 0,1 0,-25 0,25 0,0 0,0 0,-25 0,24 0,1 0,0 0,-25 0,25 0,0 0,-1 0,-24 0,25 0,0 0,0 0,-25 0,25 0,-1 0,1 0,-25 0,25 0,0 0,0 0,-25 0,24 0,1 0,0 0,-25 0,25 0,0 0,-1 0,-24 0,25 0,0 0,0 0,-25 0,25 0,0 0,-25 0,24 0,1 0,0 0,-25 0,25 0,0 0,-1 0,-24 0,50 24,-50-24,25 0,-25 0,25 0,-1 0,1 0,-25 0,25 0,25 0,-26 0,-24 0,50 25,-25-25,0 25,-1-25,-24 0,25 0,-25 0,50 0,-50 0,25 0,-25 0,49 0,-49 0,25 0,-25 0,50 0,-50 0,24 0,-24 0,25 0,0 0,-25 0,25 0,-25 0,49 0,-49 0,25 0,0 0,0 0,-25 0,25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47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6549 11956,'0'0,"0"0,25 0,-1 0,1 0,0 25,0-25,0 0,-25 0,24 0,1 0,0 0,-25 0,25 0,-25 0,25 0,-1 0,-24 0,25 0,0 0,0 0,-25 0,25 0,-1 0,1 0,-25 0,25 0,0 0,0 0,-25 0,24 0,1 0,0 0,-25 0,25-25,0 25,0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48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11931,'-24'0,"-1"0,0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1.0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6946 11931,'0'0,"-25"0,0 0,0 0,25 0,-25 0,1 0,24 25,-25-25,25 0,-25 0,25 0,-50 0,50 0,-24 0,24 0,-50 0,50 0,-25 0,25 0,-49 0,49 0,-25 0,25 0,-50 0,50 0,-25 0,25 0,-49 0,49 0,-25 25,25-25,-50 0,50 0,-24 0,24 0,-50 0,50 0,-25 0,25 0,-49 0,49 0,-25 0,25 0,-50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2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6400 11931,'-50'0,"50"0,-24 0,-1 0,0 0,25 0,-25 0,0 0,1 0,24 0,-25 0,0 0,0 0,0 50,0-50,1 0,-1 0,25 0,-25 0,0 0,0 0,25 0,-24 0,-1 0,0 0,25 0,-25 0,0 0,1 0,24 0,-25 0,0 0,0 0,25 0,-25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59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4217,'0'0,"50"0,-50 0,25 0,-25 0,49 0,-49 0,25 0,-25 0,50 0,-50 0,24 0,-24 0,50 0,-50 0,25 0,-25 0,49 0,-49 0,25 0,-25 0,50 0,-25 0,-1 0,1 0,-25 0,25 0,25 0,-50 0,49 0,-24 0,0 0,-25 0,25 0,-1 0,1 0,-25 0,25 0,0 0,0 0,-25 0,24 0,1 0,0 0,-25 0,25 0,0 0,-1 0,-24 0,25 0,25 0,-25 0,-1 0,1 0,-25 0,25 0,0 0,0 0,-25 0,25 0,-1 0,1 0,-25 0,25 0,0 0,0 0,-25 0,24 0,1 0,0 0,-25 0,25 0,0 0,-25 0,24 0,-24 0,25 0,0 0,0 0,-25 0,25 0,-25 0,24 0,1 0,-25 0,25 0,0 0,0 0,-25 0,24 0,1 0,0 0,-25 0,25 0,0 0,-1 0,-24 0,25 0,0 0,0 0,-25 0,25-25,-1 25,1 0,-25 0,25 0,0 0,0 0,-25 0,24 0,1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6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6077 11931,'-24'0,"-1"0,0 0,-25 0,50 0,-24 0,-1 0,0 0,25 0,-25 0,0 0,1 0,24 0,-25 0,0 0,0 0,25 0,-25 0,1 0,-1 0,25 0,-25 0,0 0,0 0,25 0,-24 0,-1 0,0 0,25 0,-25 0,0 0,1 0,24 0,-25 0,0 0,0 0,25 0,-25 0,1 0,-1 0,0 0,0 0,0 0,25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8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6425 12055,'0'0,"-25"0,0 0,0 0,25 0,-24 0,-1 0,0 0,25 0,-25 0,0 0,1 0,24 0,-25 0,0 0,0 0,25 0,-25 0,0 0,1 0,24 0,-25 0,0 0,0 0,25 0,-25 0,1 0,-1 0,25 0,-25 0,0 0,0 0,25 0,-24 0,-1 0,0 0,25-25,-25 25,0 0,1 0,24 0,-25 0,0 0,0 0,25 0,-25 0,1 0,-1 0,25 0,-25 0,0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9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6574 12030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4:02.9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5408 12055,'-25'0,"25"0,-25 0,0 0,1-25,24 25,-25 0,25 0,-25 0,0 0,0 0,25 0,-24 0,-1 0,0 0,25 0,-25 0,0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4:03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5135 12030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48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4862 3621,'0'-24,"0"24,25 0,-25 0,49 0,-49 0,25 0,-25 0,50 0,-50 0,25 0,24 0,-49 0,25 0,-25 0,50 0,-50 0,25 0,-25 0,49 0,-49 0,25 0,-25 0,25 0,0 0,-25 0,24 0,-24 0,50 0,-50 0,25 0,-25 0,49 0,-49 0,25 0,-25 0,25 0,0 0,0 0,-25 0,24 0,1 0,0 0,-25 0,25 0,0 0,-1 0,-24 0,25 0,0 0,0 0,-25 0,25 0,-1 0,1 0,-25 0,25 0,0 0,0 0,-25 0,24 0,1 0,0 0,-25 0,25 0,0 0,-1 0,-24 0,25 0,0 0,0 0,-25 0,25 0,0 0,-1 0,-24 0,25 0,0 0,0 0,-25 0,25 0,-1 0,1 0,-25 0,25 0,0 0,-25 0,25 0,-1 0,1 0,-25 0,25 0,0 0,0 24,-25-24,24 0,1 0,0 0,-25 0,25 0,0 0,-1 0,-24 0,25 0,0 0,0 0,-25 0,25 0,-1 0,1 0,-25 0,25 0,0 0,0 0,-25 0,24 0,1 0,0 0,-25 0,25 0,0 0,-1 0,-24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53.2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3919,'0'0,"0"0,0 0,25 0,0 0,0 0,-25 0,25 0,0 0,-1 0,-24 0,25 0,0 0,0 0,-25 0,25 0,-1 0,26 0,-50 0,25 0,24-25,-49 25,50 0,-50 0,25 0,-25 0,49-24,-49 24,25 0,-25 0,50 0,-50 0,25-25,-25 25,49 0,-24 0,0 0,0 0,-25 0,24 0,-24 0,50 0,-50 0,25 0,-25 0,25 0,-1 0,-24 0,25 0,-25 0,50 0,-50 0,25 0,-25 0,49 0,-49 0,25 0,-25 0,50 0,-50 0,24 0,-24 0,50 0,-50 0,25 0,-25 0,50 0,-50 0,24 0,-24 0,50 0,-50 0,25 0,-25 0,49 0,-49 0,25 0,-25 0,25 0,-25 0,25 0,0 0,-25 0,24 0,1 0,0 0,-25 0,25 0,0 0,-1 0,26 0,-50 0,25 0,-25 0,49 0,-49 0,25 0,-25 0,50 0,-50 0,25 0,-25 0,49 0,-49 0,25 0,-25 0,25 0,0 0,-1 0,-24 0,25 0,0 0,0 0,-25 0,25-25,-25 25,24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1:59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4217,'0'0,"50"0,-50 0,25 0,-25 0,49 0,-49 0,25 0,-25 0,50 0,-50 0,24 0,-24 0,50 0,-50 0,25 0,-25 0,49 0,-49 0,25 0,-25 0,50 0,-25 0,-1 0,1 0,-25 0,25 0,25 0,-50 0,49 0,-24 0,0 0,-25 0,25 0,-1 0,1 0,-25 0,25 0,0 0,0 0,-25 0,24 0,1 0,0 0,-25 0,25 0,0 0,-1 0,-24 0,25 0,25 0,-25 0,-1 0,1 0,-25 0,25 0,0 0,0 0,-25 0,25 0,-1 0,1 0,-25 0,25 0,0 0,0 0,-25 0,24 0,1 0,0 0,-25 0,25 0,0 0,-25 0,24 0,-24 0,25 0,0 0,0 0,-25 0,25 0,-25 0,24 0,1 0,-25 0,25 0,0 0,0 0,-25 0,24 0,1 0,0 0,-25 0,25 0,0 0,-1 0,-24 0,25 0,0 0,0 0,-25 0,25-25,-1 25,1 0,-25 0,25 0,0 0,0 0,-25 0,24 0,1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07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4291,'25'0,"0"0,-25 0,25 0,-25 0,24 0,1 0,-25-25,25 25,0 0,0 0,-25 0,24 0,1 0,0 0,-25 0,25 0,0 0,-25 0,24 0,1 0,0 0,-25 0,25 0,0 0,-1 0,-24 0,25 0,0 0,0 0,-25 0,25 0,-1 0,1 0,-25 0,25 0,0 0,0 0,-25 0,24 0,1 0,0 0,-25 0,25 0,0 0,-1 0,-24 0,25 0,0 0,0 0,-25 0,25 0,-1 0,1 0,-25 0,25 0,0 0,0 0,-25 0,24 0,1 0,0 0,-25 0,25 0,0 0,0 0,-25 0,24 0,-24 0,50 0,-50 0,25 0,-25 0,49 0,-49 0,25 0,-25 0,50 0,-50 0,25 0,-25 0,49 0,-49 0,25 0,-25 0,50 0,-50 0,24 0,-24 0,50 0,-50 0,25 0,24 0,-49 0,25 0,0 0,0 0,-25 0,25 0,-1 0,1 0,-25 0,25 0,0 0,0 0,-25 0,24 0,-24 0,50 0,-50 0,25 0,-25 0,49 0,-24-24,0-1,-25 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1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4291,'0'25,"0"-25,-24 0,24 0,-25 0,0 0,0 0,25 0,-25 0,1 0,-1 0,25 0,-25 0,0 0,0 0,25 0,-24 0,-1 0,0 0,25 0,-25 0,25 0,-49 0,49 0,-25 0,25 0,-50 0,50 0,-25 0,25 0,-49 0,49 0,-25 0,25 0,-50 0,50 0,-24 0,24 0,-50 0,50 0,-25 0,25 0,-49 0,49 0,-25 0,25 0,-50 0,50 0,-25 0,25 0,-49 0,49 0,-25 0,25 0,-50 0,50 0,-25 0,25 0,-49 0,49 0,-25 0,25 0,-50 0,50 0,-24 0,24 0,-50 0,50 0,-25 0,25 0,-49 0,49 0,-25 0,-25 0,50 0,-25 0,25 0,-49 0,49 0,-25 0,25 0,-50 0,50 0,-24 0,24 0,-50 0,50 0,-25 0,25 0,-49 0,49 0,-25 0,25 0,-50 0,50 0,-25 0,25 0,-49 0,49 0,-25 0,25 0,-50 0,26 0,24 0,-50 0,50 0,-25 0,25 0,-49 0,49 0,-25 0,25 0,-25 25,0-25,25 0,-25 0,25 25,-49-25,49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07.3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4291,'25'0,"0"0,-25 0,25 0,-25 0,24 0,1 0,-25-25,25 25,0 0,0 0,-25 0,24 0,1 0,0 0,-25 0,25 0,0 0,-25 0,24 0,1 0,0 0,-25 0,25 0,0 0,-1 0,-24 0,25 0,0 0,0 0,-25 0,25 0,-1 0,1 0,-25 0,25 0,0 0,0 0,-25 0,24 0,1 0,0 0,-25 0,25 0,0 0,-1 0,-24 0,25 0,0 0,0 0,-25 0,25 0,-1 0,1 0,-25 0,25 0,0 0,0 0,-25 0,24 0,1 0,0 0,-25 0,25 0,0 0,0 0,-25 0,24 0,-24 0,50 0,-50 0,25 0,-25 0,49 0,-49 0,25 0,-25 0,50 0,-50 0,25 0,-25 0,49 0,-49 0,25 0,-25 0,50 0,-50 0,24 0,-24 0,50 0,-50 0,25 0,24 0,-49 0,25 0,0 0,0 0,-25 0,25 0,-1 0,1 0,-25 0,25 0,0 0,0 0,-25 0,24 0,-24 0,50 0,-50 0,25 0,-25 0,49 0,-24-24,0-1,-25 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2.4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4018,'0'25,"0"0,0-25,0 25,0 0,0-1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3.1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5011 3621,'0'0,"0"0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42.2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5085 11956,'0'0,"0"0,25 0,25 0,-50 0,25 0,-25 0,24 0,1 0,-25 0,25 0,-25 0,50 25,-50-25,24 0,-24 0,50 0,-50 0,25 0,-25 0,25 0,-25 0,24 0,1 0,-25 0,25 0,0 0,0 0,-25 0,24 0,1 0,0 0,-25 0,25 0,0 0,-1 0,-24 0,25 0,0 0,0 0,-25 0,25 0,-1 0,1 0,-25 0,25 0,0 0,0 0,-25 0,24 0,1 0,0 0,-25 0,25 0,0 0,-1 0,-24 0,25 0,0 0,0 0,-25 0,25 0,0 0,-25 0,24 0,1 0,0 0,-25 0,25 0,0 0,-1 0,-24 0,50 24,-50-24,25 0,-25 0,25 0,-1 0,1 0,-25 0,25 0,25 0,-26 0,-24 0,50 25,-25-25,0 25,-1-25,-24 0,25 0,-25 0,50 0,-50 0,25 0,-25 0,49 0,-49 0,25 0,-25 0,50 0,-50 0,24 0,-24 0,25 0,0 0,-25 0,25 0,-25 0,49 0,-49 0,25 0,0 0,0 0,-25 0,25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47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6549 11956,'0'0,"0"0,25 0,-1 0,1 0,0 25,0-25,0 0,-25 0,24 0,1 0,0 0,-25 0,25 0,-25 0,25 0,-1 0,-24 0,25 0,0 0,0 0,-25 0,25 0,-1 0,1 0,-25 0,25 0,0 0,0 0,-25 0,24 0,1 0,0 0,-25 0,25-25,0 25,0 0,-25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48.6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11931,'-24'0,"-1"0,0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1.0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6946 11931,'0'0,"-25"0,0 0,0 0,25 0,-25 0,1 0,24 25,-25-25,25 0,-25 0,25 0,-50 0,50 0,-24 0,24 0,-50 0,50 0,-25 0,25 0,-49 0,49 0,-25 0,25 0,-50 0,50 0,-25 0,25 0,-49 0,49 0,-25 25,25-25,-50 0,50 0,-24 0,24 0,-50 0,50 0,-25 0,25 0,-49 0,49 0,-25 0,25 0,-50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2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6400 11931,'-50'0,"50"0,-24 0,-1 0,0 0,25 0,-25 0,0 0,1 0,24 0,-25 0,0 0,0 0,0 50,0-50,1 0,-1 0,25 0,-25 0,0 0,0 0,25 0,-24 0,-1 0,0 0,25 0,-25 0,0 0,1 0,24 0,-25 0,0 0,0 0,25 0,-25 0,1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6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6077 11931,'-24'0,"-1"0,0 0,-25 0,50 0,-24 0,-1 0,0 0,25 0,-25 0,0 0,1 0,24 0,-25 0,0 0,0 0,25 0,-25 0,1 0,-1 0,25 0,-25 0,0 0,0 0,25 0,-24 0,-1 0,0 0,25 0,-25 0,0 0,1 0,24 0,-25 0,0 0,0 0,25 0,-25 0,1 0,-1 0,0 0,0 0,0 0,25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8.8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6425 12055,'0'0,"-25"0,0 0,0 0,25 0,-24 0,-1 0,0 0,25 0,-25 0,0 0,1 0,24 0,-25 0,0 0,0 0,25 0,-25 0,0 0,1 0,24 0,-25 0,0 0,0 0,25 0,-25 0,1 0,-1 0,25 0,-25 0,0 0,0 0,25 0,-24 0,-1 0,0 0,25-25,-25 25,0 0,1 0,24 0,-25 0,0 0,0 0,25 0,-25 0,1 0,-1 0,25 0,-25 0,0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3:59.7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6574 12030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1.38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4291,'0'25,"0"-25,-24 0,24 0,-25 0,0 0,0 0,25 0,-25 0,1 0,-1 0,25 0,-25 0,0 0,0 0,25 0,-24 0,-1 0,0 0,25 0,-25 0,25 0,-49 0,49 0,-25 0,25 0,-50 0,50 0,-25 0,25 0,-49 0,49 0,-25 0,25 0,-50 0,50 0,-24 0,24 0,-50 0,50 0,-25 0,25 0,-49 0,49 0,-25 0,25 0,-50 0,50 0,-25 0,25 0,-49 0,49 0,-25 0,25 0,-50 0,50 0,-25 0,25 0,-49 0,49 0,-25 0,25 0,-50 0,50 0,-24 0,24 0,-50 0,50 0,-25 0,25 0,-49 0,49 0,-25 0,-25 0,50 0,-25 0,25 0,-49 0,49 0,-25 0,25 0,-50 0,50 0,-24 0,24 0,-50 0,50 0,-25 0,25 0,-49 0,49 0,-25 0,25 0,-50 0,50 0,-25 0,25 0,-49 0,49 0,-25 0,25 0,-50 0,26 0,24 0,-50 0,50 0,-25 0,25 0,-49 0,49 0,-25 0,25 0,-25 25,0-25,25 0,-25 0,25 25,-49-25,49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4:02.9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5408 12055,'-25'0,"25"0,-25 0,0 0,1-25,24 25,-25 0,25 0,-25 0,0 0,0 0,25 0,-24 0,-1 0,0 0,25 0,-25 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4:03.4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5135 12030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08.8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6673 3994,'0'0,"0"0,-50 0,-24 0,49 0,0 0,-49 0,-1 0,26 0,-26 0,1 0,74 0,-75 0,26 0,-50 0,24 0,1 0,-25 0,49 0,25 0,0 0,1 0,24 0,49 0,26 0,-26 0,-24 0,49 0,-24 0,49 0,0 0,1 0,-1 0,0 0,0 0,-24 0,24 0,-74 0,24 0,26 0,-26 0,1 0,-25 0,0 0,-1 0,1 0,-25-25,0 25,-25 0,1 0,-26 0,-24 0,-1 0,-24 0,0 0,49 0,-24 0,-1 0,51 0,-26 0,0 0,1 0,49 0,-25 0,0 0,0 0,25 0,-25 0,50 0,75 0,-1 25,-25-1,25-24,-49 0,24 0,-24 0,24 0,-24 0,-50 0,25 0,0 0,-1 0,-24 0,25 0,-25 0,-49 0,-51 0,-24 0,-24 0,-1 0,74 0,26-24,-26 24,1 0,49 0,-49 0,-1 0,75 0,-25 0,-24 0,49 0,-25 0,25 0,0 0,74 0,26 0,-1 0,-25 0,1 0,24 0,25-25,-50 25,-24 0,-25 0,24-50,-49 50,0 0,-49 0,-26 0,-24 0,0 0,-25 0,49 0,-24 0,50 0,-51 0,51 0,-26 0,26 0,-26 0,-24 0,25 0,24 0,1 0,24 0,-50 25,1-25,24 25,26-25,48 0,76 0,-1 0,50 0,-50 0,0 0,25 25,-50-1,26-24,-26 0,-24 0,-26 0,1 0,0 0,0 0,-25 0,25 0,0 25,-25 25,-50-50,25 0,-25 0,1 0,-1 0,50 0,-49 0,24 0,25 0,-25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18.0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1985 11956,'0'-25,"0"25,25 0,-1 0,-24 0,25 0,0 0,0 0,-25 0,25 0,24 25,-24-25,-25 0,25 0,0 0,-1 0,-24 0,25 0,0 0,-25 0,25 0,0 0,-1 0,-24 0,25 0,0 0,0 0,-25 0,25 0,-1 25,-24-25,25 0,-25 0,25 0,0 0,0 0,-25 0,24 0,1 0,0 0,-25 0,25 0,0 0,-1 0,-24 0,25 0,0 0,0 0,-25 0,25 0,-1 0,1 0,-25 0,25 0,0 0,0 0,-25 0,25 0,-1 0,1 0,-25 0,25 0,0 0,0 0,-25 0,24 0,1 0,0 0,-25 0,50 0,-26 0,-24 0,25 0,0 0,-25 0,25 0,-25 0,25 0,-1 49,1-49,-25 0,25 0,0 0,0 0,-25 0,24 0,1 0,0 0,-25 0,25 0,0 0,-1 0,-24 0,50 0,-50 0,25 0,-25 0,25 0,-1 0,1 0,-25 0,25 0,0 0,0 0,-25 0,24 0,1 0,0 0,-25 0,25 0,0 0,0 0,-25 0,24 0,1 0,0 0,-25 0,25 0,0 0,-1 0,-24 0,25 0,25 0,-50 0,25 0,-1 0,-24 0,25 0,-25 0,25 0,0 0,0 0,-25 0,24 0,-24 0,25 0,0 0,-25 0,25 0,0 0,-1 0,-24 0,25 0,0 0,0 0,-25 0,25 0,-1 0,1 0,-25 25,25-25,0 0,0 0,-25 0,24 0,-24 0,25 0,-25 0,25 0,0 0,0 0,-25 0,24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19.1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4936 11956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21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4837 11956,'-25'0,"1"0,24 0,-25 0,0 0,25 0,-25 0,0 0,1 0,24 0,-25 0,0 0,0 0,25 0,-25 0,1 0,-1 0,25 0,-25 0,0 0,0 0,25 0,-24 0,-1 0,0 0,25 0,-25 0,0 0,1 0,24 0,-25 0,0 0,0 0,25 0,-25 0,1 0,-1 0,0 0,0 0,0 0,1 0,-1 0,0 0,0 0,25 0,-25 0,0 0,-24 25,49-25,-25 0,0 0,0 0,25 24,-24-24,-1 0,0 0,25 0,-25 0,0 0,1 0,24 0,-25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24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3870 11956,'-50'0,"50"-25,-25 25,25 0,-24 0,-1 0,0 0,25 0,-25 0,0 0,1 0,24 0,-25 0,0 0,0 0,25 0,-25 0,1 0,-1 0,25 0,-25 0,0 0,0 0,-24 0,49 0,-25 0,25 0,-50 0,50 0,-24 0,24 0,-50 0,50 0,-25 0,25 0,-49 0,49 0,-25 25,25-25,-50 0,50 0,-25 0,1 25,-1-25,25 0,-25 0,25 0,-50 0,50 0,-25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26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3151 11956,'-25'0,"25"0,-50 0,50 0,-25 0,25 0,-49 0,49 0,-25 0,25 0,-50 0,50 0,-25 0,25 0,-49 0,49 0,-25 0,25 0,-25 0,0 0,1 0,24 0,-25 0,0 0,0 0,25 0,-25 0,1 0,-1 0,25 0,-25 0,0 0,0 0,25 0,-24 0,-1 0,0 0,25 0,-25 0,0-25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28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12030,'0'0,"0"0,0 0,-25 0,1 0,-1 0,25 0,-25 0,0 0,0 0,25 0,-24 0,-1 0,0 0,25 0,-25 0,0 0,1 0,24 0,-25 0,0 0,0 0,25 0,-25 0,0 0,1 0,24 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31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3324 12030,'0'0,"-25"0,25 0,-24 0,24 0,-25 0,25 0,-50 0,50 0,-25 0,25 0,-49 0,49 0,-25 0,25 0,-50 0,50 0,-24 0,24 0,-50 0,50 0,-25 0,25 0,-50 0,50 0,-24 0,24 0,-50 0,50 0,-25 0,25 0,-49 0,49 0,-25 0,25 0,-50 0,50 0,-25 0,25 0,-49 0,49 0,-25 0,25 0,-50 0,50 0,-24 0,24 0,-50 0,50 0,-25 0,25 0,-49 0,49 0,-25 0,25 0,-50 0,50 0,-25 0,25 0,-49 0,49 0,-25 0,25 0,-50 0,50 0,-24 0,24 0,-25 0,0 0,0 0,25 0,-25 0,1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2.4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4936 4018,'0'25,"0"0,0-25,0 25,0 0,0-1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34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12055,'0'0,"25"0,-25 0,25 0,0 0,-25 0,25 0,-25 0,24 0,1 0,0 0,-25 0,25 0,0 0,-1 0,-24 0,25 0,0 0,0 0,-25 0,25 0,-25 0,24 0,1 0,-25 0,25 0,0 0,0 0,-25 0,24 0,1 0,0 0,-25 0,25 0,0 0,-1 0,-24 0,25 0,0 0,0 0,-25 0,25 0,-1 0,1 0,-25 0,25 0,0 0,0 0,-25 0,24 0,1 0,0 0,-25 0,25 0,25 0,-50 0,24 0,1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36.4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1985 12005,'0'25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6:37.1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1960 11956,'25'0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2:13.1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5011 3621,'0'0,"0"0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36.5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6797 4093,'0'0,"0"0,-25 0,-25 0,50 0,-49 0,24 0,25 0,-25 0,-24 0,24 0,-25 0,25 0,1 0,-26 0,25 0,-49 0,74 0,-50 0,1 0,-1 0,25 0,25 0,-25 0,0 0,25 0,-24 0,-1 0,0 0,0 0,-24 0,-26 0,50 0,25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6-02T06:19:38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6474 4192,'-49'0,"24"0,-49-25,-1 25,50 0,-49 0,49 0,-49 0,49-25,-25 25,1-24,-1 24,50 0,-50 0,1 0,-1 0,25 0,1 0,-26 0,50 0,-50 0,1 0,49 0,-25 0,0 0,0 0,25 0,-24 0,-1 0,0 0,25 0,-25 0,0 0,25 0,-24 0,-1 0,-25 0,50 0,-25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3E2C-3E1A-445C-803E-431D427BCD03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D326-1029-4472-82E5-DF97B6450B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1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 многоразовым</a:t>
            </a:r>
            <a:r>
              <a:rPr lang="ru-RU" baseline="0" dirty="0" smtClean="0"/>
              <a:t> помпам для переливания малого объема относится </a:t>
            </a:r>
            <a:r>
              <a:rPr lang="ru-RU" baseline="0" smtClean="0"/>
              <a:t>Шприцевые дозаторы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D326-1029-4472-82E5-DF97B6450B2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7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D326-1029-4472-82E5-DF97B6450B2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4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D326-1029-4472-82E5-DF97B6450B2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2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6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1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1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0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1091-B53C-4824-A46C-9424FBCC613E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24B5-9750-452B-AB91-A4A484290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74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6.xml"/><Relationship Id="rId18" Type="http://schemas.openxmlformats.org/officeDocument/2006/relationships/image" Target="../media/image34.emf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7" Type="http://schemas.openxmlformats.org/officeDocument/2006/relationships/customXml" Target="../ink/ink3.xml"/><Relationship Id="rId12" Type="http://schemas.openxmlformats.org/officeDocument/2006/relationships/image" Target="../media/image31.emf"/><Relationship Id="rId17" Type="http://schemas.openxmlformats.org/officeDocument/2006/relationships/customXml" Target="../ink/ink8.xml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2" Type="http://schemas.openxmlformats.org/officeDocument/2006/relationships/image" Target="../media/image23.jpeg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36.emf"/><Relationship Id="rId28" Type="http://schemas.openxmlformats.org/officeDocument/2006/relationships/customXml" Target="../ink/ink14.xml"/><Relationship Id="rId10" Type="http://schemas.openxmlformats.org/officeDocument/2006/relationships/image" Target="../media/image30.emf"/><Relationship Id="rId19" Type="http://schemas.openxmlformats.org/officeDocument/2006/relationships/customXml" Target="../ink/ink9.xml"/><Relationship Id="rId31" Type="http://schemas.openxmlformats.org/officeDocument/2006/relationships/image" Target="../media/image40.emf"/><Relationship Id="rId4" Type="http://schemas.openxmlformats.org/officeDocument/2006/relationships/image" Target="../media/image27.emf"/><Relationship Id="rId9" Type="http://schemas.openxmlformats.org/officeDocument/2006/relationships/customXml" Target="../ink/ink4.xml"/><Relationship Id="rId14" Type="http://schemas.openxmlformats.org/officeDocument/2006/relationships/image" Target="../media/image32.emf"/><Relationship Id="rId22" Type="http://schemas.openxmlformats.org/officeDocument/2006/relationships/customXml" Target="../ink/ink11.xml"/><Relationship Id="rId27" Type="http://schemas.openxmlformats.org/officeDocument/2006/relationships/image" Target="../media/image38.emf"/><Relationship Id="rId30" Type="http://schemas.openxmlformats.org/officeDocument/2006/relationships/customXml" Target="../ink/ink15.xml"/><Relationship Id="rId35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23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customXml" Target="../ink/ink18.xml"/><Relationship Id="rId21" Type="http://schemas.openxmlformats.org/officeDocument/2006/relationships/customXml" Target="../ink/ink27.xml"/><Relationship Id="rId34" Type="http://schemas.openxmlformats.org/officeDocument/2006/relationships/image" Target="../media/image51.emf"/><Relationship Id="rId7" Type="http://schemas.openxmlformats.org/officeDocument/2006/relationships/customXml" Target="../ink/ink20.xml"/><Relationship Id="rId12" Type="http://schemas.openxmlformats.org/officeDocument/2006/relationships/image" Target="../media/image31.emf"/><Relationship Id="rId17" Type="http://schemas.openxmlformats.org/officeDocument/2006/relationships/customXml" Target="../ink/ink25.xml"/><Relationship Id="rId25" Type="http://schemas.openxmlformats.org/officeDocument/2006/relationships/customXml" Target="../ink/ink29.xml"/><Relationship Id="rId33" Type="http://schemas.openxmlformats.org/officeDocument/2006/relationships/customXml" Target="../ink/ink33.xml"/><Relationship Id="rId2" Type="http://schemas.openxmlformats.org/officeDocument/2006/relationships/image" Target="../media/image23.jpeg"/><Relationship Id="rId16" Type="http://schemas.openxmlformats.org/officeDocument/2006/relationships/image" Target="../media/image33.emf"/><Relationship Id="rId20" Type="http://schemas.openxmlformats.org/officeDocument/2006/relationships/image" Target="../media/image44.emf"/><Relationship Id="rId29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22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5" Type="http://schemas.openxmlformats.org/officeDocument/2006/relationships/customXml" Target="../ink/ink19.xml"/><Relationship Id="rId15" Type="http://schemas.openxmlformats.org/officeDocument/2006/relationships/customXml" Target="../ink/ink24.xml"/><Relationship Id="rId23" Type="http://schemas.openxmlformats.org/officeDocument/2006/relationships/customXml" Target="../ink/ink28.xml"/><Relationship Id="rId28" Type="http://schemas.openxmlformats.org/officeDocument/2006/relationships/image" Target="../media/image48.emf"/><Relationship Id="rId10" Type="http://schemas.openxmlformats.org/officeDocument/2006/relationships/image" Target="../media/image30.emf"/><Relationship Id="rId19" Type="http://schemas.openxmlformats.org/officeDocument/2006/relationships/customXml" Target="../ink/ink26.xml"/><Relationship Id="rId31" Type="http://schemas.openxmlformats.org/officeDocument/2006/relationships/customXml" Target="../ink/ink32.xml"/><Relationship Id="rId4" Type="http://schemas.openxmlformats.org/officeDocument/2006/relationships/image" Target="../media/image27.emf"/><Relationship Id="rId9" Type="http://schemas.openxmlformats.org/officeDocument/2006/relationships/customXml" Target="../ink/ink21.xml"/><Relationship Id="rId14" Type="http://schemas.openxmlformats.org/officeDocument/2006/relationships/image" Target="../media/image32.emf"/><Relationship Id="rId22" Type="http://schemas.openxmlformats.org/officeDocument/2006/relationships/image" Target="../media/image45.emf"/><Relationship Id="rId27" Type="http://schemas.openxmlformats.org/officeDocument/2006/relationships/customXml" Target="../ink/ink30.xml"/><Relationship Id="rId30" Type="http://schemas.openxmlformats.org/officeDocument/2006/relationships/image" Target="../media/image49.emf"/><Relationship Id="rId35" Type="http://schemas.openxmlformats.org/officeDocument/2006/relationships/customXml" Target="../ink/ink34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9" Type="http://schemas.openxmlformats.org/officeDocument/2006/relationships/image" Target="../media/image53.emf"/><Relationship Id="rId21" Type="http://schemas.openxmlformats.org/officeDocument/2006/relationships/customXml" Target="../ink/ink44.xml"/><Relationship Id="rId34" Type="http://schemas.openxmlformats.org/officeDocument/2006/relationships/image" Target="../media/image51.emf"/><Relationship Id="rId42" Type="http://schemas.openxmlformats.org/officeDocument/2006/relationships/image" Target="../media/image54.emf"/><Relationship Id="rId47" Type="http://schemas.openxmlformats.org/officeDocument/2006/relationships/customXml" Target="../ink/ink58.xml"/><Relationship Id="rId50" Type="http://schemas.openxmlformats.org/officeDocument/2006/relationships/image" Target="../media/image58.emf"/><Relationship Id="rId55" Type="http://schemas.openxmlformats.org/officeDocument/2006/relationships/customXml" Target="../ink/ink62.xml"/><Relationship Id="rId7" Type="http://schemas.openxmlformats.org/officeDocument/2006/relationships/customXml" Target="../ink/ink37.xml"/><Relationship Id="rId12" Type="http://schemas.openxmlformats.org/officeDocument/2006/relationships/image" Target="../media/image31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customXml" Target="../ink/ink53.xml"/><Relationship Id="rId46" Type="http://schemas.openxmlformats.org/officeDocument/2006/relationships/image" Target="../media/image56.emf"/><Relationship Id="rId2" Type="http://schemas.openxmlformats.org/officeDocument/2006/relationships/image" Target="../media/image23.jpeg"/><Relationship Id="rId16" Type="http://schemas.openxmlformats.org/officeDocument/2006/relationships/image" Target="../media/image33.emf"/><Relationship Id="rId20" Type="http://schemas.openxmlformats.org/officeDocument/2006/relationships/image" Target="../media/image44.emf"/><Relationship Id="rId29" Type="http://schemas.openxmlformats.org/officeDocument/2006/relationships/customXml" Target="../ink/ink48.xml"/><Relationship Id="rId41" Type="http://schemas.openxmlformats.org/officeDocument/2006/relationships/customXml" Target="../ink/ink55.xml"/><Relationship Id="rId54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customXml" Target="../ink/ink39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37" Type="http://schemas.openxmlformats.org/officeDocument/2006/relationships/image" Target="../media/image52.emf"/><Relationship Id="rId40" Type="http://schemas.openxmlformats.org/officeDocument/2006/relationships/customXml" Target="../ink/ink54.xml"/><Relationship Id="rId45" Type="http://schemas.openxmlformats.org/officeDocument/2006/relationships/customXml" Target="../ink/ink57.xml"/><Relationship Id="rId53" Type="http://schemas.openxmlformats.org/officeDocument/2006/relationships/customXml" Target="../ink/ink61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8.emf"/><Relationship Id="rId36" Type="http://schemas.openxmlformats.org/officeDocument/2006/relationships/customXml" Target="../ink/ink52.xml"/><Relationship Id="rId49" Type="http://schemas.openxmlformats.org/officeDocument/2006/relationships/customXml" Target="../ink/ink59.xml"/><Relationship Id="rId10" Type="http://schemas.openxmlformats.org/officeDocument/2006/relationships/image" Target="../media/image30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55.emf"/><Relationship Id="rId52" Type="http://schemas.openxmlformats.org/officeDocument/2006/relationships/image" Target="../media/image59.emf"/><Relationship Id="rId4" Type="http://schemas.openxmlformats.org/officeDocument/2006/relationships/image" Target="../media/image27.emf"/><Relationship Id="rId9" Type="http://schemas.openxmlformats.org/officeDocument/2006/relationships/customXml" Target="../ink/ink38.xml"/><Relationship Id="rId14" Type="http://schemas.openxmlformats.org/officeDocument/2006/relationships/image" Target="../media/image32.emf"/><Relationship Id="rId22" Type="http://schemas.openxmlformats.org/officeDocument/2006/relationships/image" Target="../media/image45.emf"/><Relationship Id="rId27" Type="http://schemas.openxmlformats.org/officeDocument/2006/relationships/customXml" Target="../ink/ink47.xml"/><Relationship Id="rId30" Type="http://schemas.openxmlformats.org/officeDocument/2006/relationships/image" Target="../media/image49.emf"/><Relationship Id="rId35" Type="http://schemas.openxmlformats.org/officeDocument/2006/relationships/customXml" Target="../ink/ink51.xml"/><Relationship Id="rId43" Type="http://schemas.openxmlformats.org/officeDocument/2006/relationships/customXml" Target="../ink/ink56.xml"/><Relationship Id="rId48" Type="http://schemas.openxmlformats.org/officeDocument/2006/relationships/image" Target="../media/image57.emf"/><Relationship Id="rId56" Type="http://schemas.openxmlformats.org/officeDocument/2006/relationships/image" Target="../media/image40.emf"/><Relationship Id="rId8" Type="http://schemas.openxmlformats.org/officeDocument/2006/relationships/image" Target="../media/image29.emf"/><Relationship Id="rId51" Type="http://schemas.openxmlformats.org/officeDocument/2006/relationships/customXml" Target="../ink/ink60.xml"/><Relationship Id="rId3" Type="http://schemas.openxmlformats.org/officeDocument/2006/relationships/customXml" Target="../ink/ink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98883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  <a:cs typeface="Times New Roman" pitchFamily="18" charset="0"/>
              </a:rPr>
              <a:t>ГОСУДАРСТВЕННОЕ БЮДЖЕТНОЕ ОБРАЗОВАТЕЛЬНОЕ УЧРЕЖДЕНИЕ  </a:t>
            </a:r>
            <a:br>
              <a:rPr lang="ru-RU" sz="1800" dirty="0" smtClean="0">
                <a:latin typeface="+mn-lt"/>
                <a:cs typeface="Times New Roman" pitchFamily="18" charset="0"/>
              </a:rPr>
            </a:br>
            <a:r>
              <a:rPr lang="ru-RU" sz="1800" dirty="0" smtClean="0">
                <a:latin typeface="+mn-lt"/>
                <a:cs typeface="Times New Roman" pitchFamily="18" charset="0"/>
              </a:rPr>
              <a:t>ВЫСШЕГО ПРОФЕССИОНАЛЬНОГО ОБРАЗОВАНИЯ</a:t>
            </a:r>
            <a:br>
              <a:rPr lang="ru-RU" sz="1800" dirty="0" smtClean="0">
                <a:latin typeface="+mn-lt"/>
                <a:cs typeface="Times New Roman" pitchFamily="18" charset="0"/>
              </a:rPr>
            </a:br>
            <a:r>
              <a:rPr lang="ru-RU" sz="1800" dirty="0" smtClean="0">
                <a:latin typeface="+mn-lt"/>
                <a:cs typeface="Times New Roman" pitchFamily="18" charset="0"/>
              </a:rPr>
              <a:t>ЧИТИНСКАЯ ГОСУДАРСТВЕННАЯ МЕДИЦИНСКАЯ АКАДЕМИЯ</a:t>
            </a:r>
            <a:br>
              <a:rPr lang="ru-RU" sz="1800" dirty="0" smtClean="0">
                <a:latin typeface="+mn-lt"/>
                <a:cs typeface="Times New Roman" pitchFamily="18" charset="0"/>
              </a:rPr>
            </a:br>
            <a:r>
              <a:rPr lang="ru-RU" sz="1800" dirty="0" smtClean="0">
                <a:latin typeface="+mn-lt"/>
                <a:cs typeface="Times New Roman" pitchFamily="18" charset="0"/>
              </a:rPr>
              <a:t>КАФЕДРА  АНЕСТЕЗИОЛОГИИ, РЕАНИМАЦИИ И ИНТЕНСИВНОЙ ТЕРАПИИ </a:t>
            </a:r>
            <a:endParaRPr lang="ru-RU" sz="18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2880320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solidFill>
                  <a:schemeClr val="tx1"/>
                </a:solidFill>
                <a:cs typeface="Times New Roman" pitchFamily="18" charset="0"/>
              </a:rPr>
              <a:t>ИНФУЗИОННЫЕ ПОМПЫ В АНЕСТЕЗИОЛОГИИ, РЕАНИМАТОЛОГИИ И ИНТЕНСИВНОЙ ТЕРАПИИ</a:t>
            </a:r>
            <a:endParaRPr lang="ru-RU" sz="3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13176"/>
            <a:ext cx="7710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endParaRPr lang="ru-RU" dirty="0" smtClean="0"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cs typeface="Times New Roman" pitchFamily="18" charset="0"/>
              </a:rPr>
              <a:t>Выполнил</a:t>
            </a:r>
            <a:r>
              <a:rPr lang="ru-RU" sz="2000" dirty="0">
                <a:cs typeface="Times New Roman" pitchFamily="18" charset="0"/>
              </a:rPr>
              <a:t>: </a:t>
            </a:r>
            <a:r>
              <a:rPr lang="ru-RU" sz="2000" dirty="0" smtClean="0">
                <a:cs typeface="Times New Roman" pitchFamily="18" charset="0"/>
              </a:rPr>
              <a:t>ординатор Махаев И. В.</a:t>
            </a:r>
            <a:endParaRPr lang="ru-RU" sz="2000" dirty="0"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>
                <a:cs typeface="Times New Roman" pitchFamily="18" charset="0"/>
              </a:rPr>
              <a:t>Куратор: Коннов </a:t>
            </a:r>
            <a:r>
              <a:rPr lang="ru-RU" sz="2000" dirty="0" smtClean="0">
                <a:cs typeface="Times New Roman" pitchFamily="18" charset="0"/>
              </a:rPr>
              <a:t>В.А.</a:t>
            </a:r>
          </a:p>
          <a:p>
            <a:pPr algn="r">
              <a:buNone/>
            </a:pPr>
            <a:endParaRPr lang="ru-RU" sz="20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cs typeface="Times New Roman" pitchFamily="18" charset="0"/>
              </a:rPr>
              <a:t>Чита, 2014г.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5300" b="1" dirty="0" smtClean="0">
                <a:solidFill>
                  <a:srgbClr val="FFC000"/>
                </a:solidFill>
              </a:rPr>
              <a:t>Перистальтические</a:t>
            </a:r>
            <a:br>
              <a:rPr lang="ru-RU" sz="5300" b="1" dirty="0" smtClean="0">
                <a:solidFill>
                  <a:srgbClr val="FFC000"/>
                </a:solidFill>
              </a:rPr>
            </a:br>
            <a:r>
              <a:rPr lang="ru-RU" sz="5300" b="1" dirty="0" smtClean="0">
                <a:solidFill>
                  <a:srgbClr val="FFC000"/>
                </a:solidFill>
              </a:rPr>
              <a:t>насосы</a:t>
            </a:r>
            <a:endParaRPr lang="ru-RU" sz="53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sz="3600" dirty="0" smtClean="0"/>
          </a:p>
          <a:p>
            <a:r>
              <a:rPr lang="ru-RU" sz="3600" dirty="0" smtClean="0"/>
              <a:t>Дают объемную </a:t>
            </a:r>
            <a:r>
              <a:rPr lang="ru-RU" sz="3600" dirty="0" err="1" smtClean="0"/>
              <a:t>инфузию</a:t>
            </a:r>
            <a:endParaRPr lang="ru-RU" sz="3600" dirty="0" smtClean="0"/>
          </a:p>
          <a:p>
            <a:r>
              <a:rPr lang="ru-RU" sz="3600" dirty="0" smtClean="0"/>
              <a:t>Не создают высокого давления</a:t>
            </a:r>
          </a:p>
          <a:p>
            <a:r>
              <a:rPr lang="ru-RU" sz="3600" dirty="0" smtClean="0"/>
              <a:t>Невысокая точность</a:t>
            </a:r>
          </a:p>
        </p:txBody>
      </p:sp>
      <p:pic>
        <p:nvPicPr>
          <p:cNvPr id="3074" name="Picture 2" descr="C:\Users\Котенок\Desktop\Презентация\0f2d9983af45c9a7d366166155155d7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4068687" cy="40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C000"/>
                </a:solidFill>
              </a:rPr>
              <a:t>Электронные </a:t>
            </a:r>
            <a:br>
              <a:rPr lang="ru-RU" sz="5300" b="1" dirty="0" smtClean="0">
                <a:solidFill>
                  <a:srgbClr val="FFC000"/>
                </a:solidFill>
              </a:rPr>
            </a:br>
            <a:r>
              <a:rPr lang="ru-RU" sz="5300" b="1" dirty="0" smtClean="0">
                <a:solidFill>
                  <a:srgbClr val="FFC000"/>
                </a:solidFill>
              </a:rPr>
              <a:t>счетчики капель</a:t>
            </a:r>
            <a:endParaRPr lang="ru-RU" sz="53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600" dirty="0" smtClean="0"/>
              <a:t>Дают объемную </a:t>
            </a:r>
            <a:r>
              <a:rPr lang="ru-RU" sz="3600" dirty="0" err="1" smtClean="0"/>
              <a:t>инфузию</a:t>
            </a:r>
            <a:endParaRPr lang="ru-RU" sz="3600" dirty="0" smtClean="0"/>
          </a:p>
          <a:p>
            <a:r>
              <a:rPr lang="ru-RU" sz="3600" dirty="0" smtClean="0"/>
              <a:t>Капли разные</a:t>
            </a:r>
          </a:p>
          <a:p>
            <a:r>
              <a:rPr lang="ru-RU" sz="3600" dirty="0" smtClean="0"/>
              <a:t>Не создает высокого давления</a:t>
            </a:r>
            <a:endParaRPr lang="ru-RU" sz="3600" dirty="0"/>
          </a:p>
        </p:txBody>
      </p:sp>
      <p:pic>
        <p:nvPicPr>
          <p:cNvPr id="3074" name="Picture 2" descr="C:\Users\Котенок\Desktop\Презентация\SK-600II-Micro-Infusion-Pump-CE-Marked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514"/>
            <a:ext cx="3419872" cy="3419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674" y="-1143002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08720"/>
            <a:ext cx="1296144" cy="52565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908720"/>
            <a:ext cx="1296144" cy="52565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908720"/>
            <a:ext cx="2592288" cy="53285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908720"/>
            <a:ext cx="2592288" cy="53285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82" y="2781943"/>
            <a:ext cx="2943636" cy="2162477"/>
          </a:xfrm>
        </p:spPr>
      </p:pic>
      <p:pic>
        <p:nvPicPr>
          <p:cNvPr id="2050" name="Picture 2" descr="C:\Users\Котенок\Desktop\Презентация\DSCN2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2"/>
            <a:ext cx="9156737" cy="68614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тенок\Desktop\Презентация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3" y="755178"/>
            <a:ext cx="5946572" cy="308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58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1750320" y="1294920"/>
              <a:ext cx="803880" cy="900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480" y="1231200"/>
                <a:ext cx="835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Рукописные данные 4"/>
              <p14:cNvContentPartPr/>
              <p14:nvPr/>
            </p14:nvContentPartPr>
            <p14:xfrm>
              <a:off x="1776960" y="1375200"/>
              <a:ext cx="777240" cy="3600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1120" y="1311840"/>
                <a:ext cx="809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Рукописные данные 5"/>
              <p14:cNvContentPartPr/>
              <p14:nvPr/>
            </p14:nvContentPartPr>
            <p14:xfrm>
              <a:off x="1794960" y="1509120"/>
              <a:ext cx="768240" cy="9360"/>
            </p14:xfrm>
          </p:contentPart>
        </mc:Choice>
        <mc:Fallback>
          <p:pic>
            <p:nvPicPr>
              <p:cNvPr id="6" name="Рукописные данные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9120" y="1445760"/>
                <a:ext cx="7999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Рукописные данные 6"/>
              <p14:cNvContentPartPr/>
              <p14:nvPr/>
            </p14:nvContentPartPr>
            <p14:xfrm>
              <a:off x="1794960" y="1518120"/>
              <a:ext cx="777240" cy="27000"/>
            </p14:xfrm>
          </p:contentPart>
        </mc:Choice>
        <mc:Fallback>
          <p:pic>
            <p:nvPicPr>
              <p:cNvPr id="7" name="Рукописные данные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9120" y="1454400"/>
                <a:ext cx="808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Рукописные данные 7"/>
              <p14:cNvContentPartPr/>
              <p14:nvPr/>
            </p14:nvContentPartPr>
            <p14:xfrm>
              <a:off x="1768320" y="1544760"/>
              <a:ext cx="785880" cy="27360"/>
            </p14:xfrm>
          </p:contentPart>
        </mc:Choice>
        <mc:Fallback>
          <p:pic>
            <p:nvPicPr>
              <p:cNvPr id="8" name="Рукописные данные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2480" y="1481400"/>
                <a:ext cx="817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Рукописные данные 8"/>
              <p14:cNvContentPartPr/>
              <p14:nvPr/>
            </p14:nvContentPartPr>
            <p14:xfrm>
              <a:off x="1776960" y="1446480"/>
              <a:ext cx="360" cy="45000"/>
            </p14:xfrm>
          </p:contentPart>
        </mc:Choice>
        <mc:Fallback>
          <p:pic>
            <p:nvPicPr>
              <p:cNvPr id="9" name="Рукописные данные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1120" y="1383120"/>
                <a:ext cx="32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Рукописные данные 9"/>
              <p14:cNvContentPartPr/>
              <p14:nvPr/>
            </p14:nvContentPartPr>
            <p14:xfrm>
              <a:off x="1803960" y="1303560"/>
              <a:ext cx="360" cy="360"/>
            </p14:xfrm>
          </p:contentPart>
        </mc:Choice>
        <mc:Fallback>
          <p:pic>
            <p:nvPicPr>
              <p:cNvPr id="10" name="Рукописные данные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8120" y="12402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Рукописные данные 10"/>
              <p14:cNvContentPartPr/>
              <p14:nvPr/>
            </p14:nvContentPartPr>
            <p14:xfrm>
              <a:off x="2098440" y="1473480"/>
              <a:ext cx="348840" cy="360"/>
            </p14:xfrm>
          </p:contentPart>
        </mc:Choice>
        <mc:Fallback>
          <p:pic>
            <p:nvPicPr>
              <p:cNvPr id="11" name="Рукописные данные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2600" y="1409760"/>
                <a:ext cx="380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Рукописные данные 11"/>
              <p14:cNvContentPartPr/>
              <p14:nvPr/>
            </p14:nvContentPartPr>
            <p14:xfrm>
              <a:off x="1866600" y="1482480"/>
              <a:ext cx="464400" cy="27000"/>
            </p14:xfrm>
          </p:contentPart>
        </mc:Choice>
        <mc:Fallback>
          <p:pic>
            <p:nvPicPr>
              <p:cNvPr id="12" name="Рукописные данные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50400" y="1418760"/>
                <a:ext cx="496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Рукописные данные 12"/>
              <p14:cNvContentPartPr/>
              <p14:nvPr/>
            </p14:nvContentPartPr>
            <p14:xfrm>
              <a:off x="1785960" y="1455480"/>
              <a:ext cx="360" cy="360"/>
            </p14:xfrm>
          </p:contentPart>
        </mc:Choice>
        <mc:Fallback>
          <p:pic>
            <p:nvPicPr>
              <p:cNvPr id="13" name="Рукописные данные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70120" y="13921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Рукописные данные 13"/>
              <p14:cNvContentPartPr/>
              <p14:nvPr/>
            </p14:nvContentPartPr>
            <p14:xfrm>
              <a:off x="1821960" y="1384200"/>
              <a:ext cx="18000" cy="360"/>
            </p14:xfrm>
          </p:contentPart>
        </mc:Choice>
        <mc:Fallback>
          <p:pic>
            <p:nvPicPr>
              <p:cNvPr id="14" name="Рукописные данные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05760" y="1320480"/>
                <a:ext cx="50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Рукописные данные 14"/>
              <p14:cNvContentPartPr/>
              <p14:nvPr/>
            </p14:nvContentPartPr>
            <p14:xfrm>
              <a:off x="2089800" y="1446480"/>
              <a:ext cx="294840" cy="54000"/>
            </p14:xfrm>
          </p:contentPart>
        </mc:Choice>
        <mc:Fallback>
          <p:pic>
            <p:nvPicPr>
              <p:cNvPr id="15" name="Рукописные данные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73960" y="1383120"/>
                <a:ext cx="326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Рукописные данные 15"/>
              <p14:cNvContentPartPr/>
              <p14:nvPr/>
            </p14:nvContentPartPr>
            <p14:xfrm>
              <a:off x="2000520" y="1509120"/>
              <a:ext cx="366480" cy="360"/>
            </p14:xfrm>
          </p:contentPart>
        </mc:Choice>
        <mc:Fallback>
          <p:pic>
            <p:nvPicPr>
              <p:cNvPr id="16" name="Рукописные данные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84680" y="1445760"/>
                <a:ext cx="398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" name="Рукописные данные 16"/>
              <p14:cNvContentPartPr/>
              <p14:nvPr/>
            </p14:nvContentPartPr>
            <p14:xfrm>
              <a:off x="2223720" y="1509120"/>
              <a:ext cx="151920" cy="27000"/>
            </p14:xfrm>
          </p:contentPart>
        </mc:Choice>
        <mc:Fallback>
          <p:pic>
            <p:nvPicPr>
              <p:cNvPr id="17" name="Рукописные данные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07880" y="1445760"/>
                <a:ext cx="1836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Рукописные данные 17"/>
              <p14:cNvContentPartPr/>
              <p14:nvPr/>
            </p14:nvContentPartPr>
            <p14:xfrm>
              <a:off x="2393280" y="1535760"/>
              <a:ext cx="9360" cy="360"/>
            </p14:xfrm>
          </p:contentPart>
        </mc:Choice>
        <mc:Fallback>
          <p:pic>
            <p:nvPicPr>
              <p:cNvPr id="18" name="Рукописные данные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7440" y="1472400"/>
                <a:ext cx="41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Рукописные данные 18"/>
              <p14:cNvContentPartPr/>
              <p14:nvPr/>
            </p14:nvContentPartPr>
            <p14:xfrm>
              <a:off x="2536200" y="1455480"/>
              <a:ext cx="360" cy="9360"/>
            </p14:xfrm>
          </p:contentPart>
        </mc:Choice>
        <mc:Fallback>
          <p:pic>
            <p:nvPicPr>
              <p:cNvPr id="19" name="Рукописные данные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20360" y="1392120"/>
                <a:ext cx="32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Рукописные данные 19"/>
              <p14:cNvContentPartPr/>
              <p14:nvPr/>
            </p14:nvContentPartPr>
            <p14:xfrm>
              <a:off x="2536200" y="1446480"/>
              <a:ext cx="360" cy="9360"/>
            </p14:xfrm>
          </p:contentPart>
        </mc:Choice>
        <mc:Fallback>
          <p:pic>
            <p:nvPicPr>
              <p:cNvPr id="20" name="Рукописные данные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0360" y="1383120"/>
                <a:ext cx="3204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2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1750320" y="1294920"/>
              <a:ext cx="803880" cy="900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480" y="1231200"/>
                <a:ext cx="835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Рукописные данные 4"/>
              <p14:cNvContentPartPr/>
              <p14:nvPr/>
            </p14:nvContentPartPr>
            <p14:xfrm>
              <a:off x="1776960" y="1375200"/>
              <a:ext cx="777240" cy="3600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1120" y="1311840"/>
                <a:ext cx="809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Рукописные данные 5"/>
              <p14:cNvContentPartPr/>
              <p14:nvPr/>
            </p14:nvContentPartPr>
            <p14:xfrm>
              <a:off x="1794960" y="1509120"/>
              <a:ext cx="768240" cy="9360"/>
            </p14:xfrm>
          </p:contentPart>
        </mc:Choice>
        <mc:Fallback>
          <p:pic>
            <p:nvPicPr>
              <p:cNvPr id="6" name="Рукописные данные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9120" y="1445760"/>
                <a:ext cx="7999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Рукописные данные 6"/>
              <p14:cNvContentPartPr/>
              <p14:nvPr/>
            </p14:nvContentPartPr>
            <p14:xfrm>
              <a:off x="1794960" y="1518120"/>
              <a:ext cx="777240" cy="27000"/>
            </p14:xfrm>
          </p:contentPart>
        </mc:Choice>
        <mc:Fallback>
          <p:pic>
            <p:nvPicPr>
              <p:cNvPr id="7" name="Рукописные данные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9120" y="1454400"/>
                <a:ext cx="808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Рукописные данные 7"/>
              <p14:cNvContentPartPr/>
              <p14:nvPr/>
            </p14:nvContentPartPr>
            <p14:xfrm>
              <a:off x="1768320" y="1544760"/>
              <a:ext cx="785880" cy="27360"/>
            </p14:xfrm>
          </p:contentPart>
        </mc:Choice>
        <mc:Fallback>
          <p:pic>
            <p:nvPicPr>
              <p:cNvPr id="8" name="Рукописные данные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2480" y="1481400"/>
                <a:ext cx="817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Рукописные данные 8"/>
              <p14:cNvContentPartPr/>
              <p14:nvPr/>
            </p14:nvContentPartPr>
            <p14:xfrm>
              <a:off x="1776960" y="1446480"/>
              <a:ext cx="360" cy="45000"/>
            </p14:xfrm>
          </p:contentPart>
        </mc:Choice>
        <mc:Fallback>
          <p:pic>
            <p:nvPicPr>
              <p:cNvPr id="9" name="Рукописные данные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1120" y="1383120"/>
                <a:ext cx="32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Рукописные данные 9"/>
              <p14:cNvContentPartPr/>
              <p14:nvPr/>
            </p14:nvContentPartPr>
            <p14:xfrm>
              <a:off x="1803960" y="1303560"/>
              <a:ext cx="360" cy="360"/>
            </p14:xfrm>
          </p:contentPart>
        </mc:Choice>
        <mc:Fallback>
          <p:pic>
            <p:nvPicPr>
              <p:cNvPr id="10" name="Рукописные данные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8120" y="12402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Рукописные данные 10"/>
              <p14:cNvContentPartPr/>
              <p14:nvPr/>
            </p14:nvContentPartPr>
            <p14:xfrm>
              <a:off x="1830600" y="4304160"/>
              <a:ext cx="759600" cy="36000"/>
            </p14:xfrm>
          </p:contentPart>
        </mc:Choice>
        <mc:Fallback>
          <p:pic>
            <p:nvPicPr>
              <p:cNvPr id="11" name="Рукописные данные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4760" y="4240440"/>
                <a:ext cx="791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Рукописные данные 11"/>
              <p14:cNvContentPartPr/>
              <p14:nvPr/>
            </p14:nvContentPartPr>
            <p14:xfrm>
              <a:off x="2357640" y="4304160"/>
              <a:ext cx="241560" cy="9360"/>
            </p14:xfrm>
          </p:contentPart>
        </mc:Choice>
        <mc:Fallback>
          <p:pic>
            <p:nvPicPr>
              <p:cNvPr id="12" name="Рукописные данные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41800" y="4240440"/>
                <a:ext cx="27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Рукописные данные 12"/>
              <p14:cNvContentPartPr/>
              <p14:nvPr/>
            </p14:nvContentPartPr>
            <p14:xfrm>
              <a:off x="2527200" y="4295160"/>
              <a:ext cx="27000" cy="360"/>
            </p14:xfrm>
          </p:contentPart>
        </mc:Choice>
        <mc:Fallback>
          <p:pic>
            <p:nvPicPr>
              <p:cNvPr id="13" name="Рукописные данные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1360" y="4231800"/>
                <a:ext cx="59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Рукописные данные 13"/>
              <p14:cNvContentPartPr/>
              <p14:nvPr/>
            </p14:nvContentPartPr>
            <p14:xfrm>
              <a:off x="2205720" y="4295160"/>
              <a:ext cx="295200" cy="18360"/>
            </p14:xfrm>
          </p:contentPart>
        </mc:Choice>
        <mc:Fallback>
          <p:pic>
            <p:nvPicPr>
              <p:cNvPr id="14" name="Рукописные данные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89880" y="4231800"/>
                <a:ext cx="326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Рукописные данные 14"/>
              <p14:cNvContentPartPr/>
              <p14:nvPr/>
            </p14:nvContentPartPr>
            <p14:xfrm>
              <a:off x="2045160" y="4295160"/>
              <a:ext cx="259200" cy="18360"/>
            </p14:xfrm>
          </p:contentPart>
        </mc:Choice>
        <mc:Fallback>
          <p:pic>
            <p:nvPicPr>
              <p:cNvPr id="15" name="Рукописные данные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9320" y="4231800"/>
                <a:ext cx="290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Рукописные данные 15"/>
              <p14:cNvContentPartPr/>
              <p14:nvPr/>
            </p14:nvContentPartPr>
            <p14:xfrm>
              <a:off x="1875240" y="4295160"/>
              <a:ext cx="312840" cy="360"/>
            </p14:xfrm>
          </p:contentPart>
        </mc:Choice>
        <mc:Fallback>
          <p:pic>
            <p:nvPicPr>
              <p:cNvPr id="16" name="Рукописные данные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59400" y="4231800"/>
                <a:ext cx="344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Рукописные данные 16"/>
              <p14:cNvContentPartPr/>
              <p14:nvPr/>
            </p14:nvContentPartPr>
            <p14:xfrm>
              <a:off x="1973520" y="4330800"/>
              <a:ext cx="339840" cy="9360"/>
            </p14:xfrm>
          </p:contentPart>
        </mc:Choice>
        <mc:Fallback>
          <p:pic>
            <p:nvPicPr>
              <p:cNvPr id="17" name="Рукописные данные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7680" y="4267440"/>
                <a:ext cx="371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Рукописные данные 17"/>
              <p14:cNvContentPartPr/>
              <p14:nvPr/>
            </p14:nvContentPartPr>
            <p14:xfrm>
              <a:off x="2366640" y="4330800"/>
              <a:ext cx="360" cy="360"/>
            </p14:xfrm>
          </p:contentPart>
        </mc:Choice>
        <mc:Fallback>
          <p:pic>
            <p:nvPicPr>
              <p:cNvPr id="18" name="Рукописные данные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50440" y="42674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Рукописные данные 18"/>
              <p14:cNvContentPartPr/>
              <p14:nvPr/>
            </p14:nvContentPartPr>
            <p14:xfrm>
              <a:off x="1830600" y="4330800"/>
              <a:ext cx="116640" cy="9360"/>
            </p14:xfrm>
          </p:contentPart>
        </mc:Choice>
        <mc:Fallback>
          <p:pic>
            <p:nvPicPr>
              <p:cNvPr id="19" name="Рукописные данные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4760" y="4267440"/>
                <a:ext cx="148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Рукописные данные 19"/>
              <p14:cNvContentPartPr/>
              <p14:nvPr/>
            </p14:nvContentPartPr>
            <p14:xfrm>
              <a:off x="1848600" y="4330800"/>
              <a:ext cx="360" cy="360"/>
            </p14:xfrm>
          </p:contentPart>
        </mc:Choice>
        <mc:Fallback>
          <p:pic>
            <p:nvPicPr>
              <p:cNvPr id="20" name="Рукописные данные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32760" y="4267440"/>
                <a:ext cx="32040" cy="12744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2183580" y="1700808"/>
            <a:ext cx="26820" cy="25202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9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тенок\Desktop\Презентация\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Рукописные данные 3"/>
              <p14:cNvContentPartPr/>
              <p14:nvPr/>
            </p14:nvContentPartPr>
            <p14:xfrm>
              <a:off x="1750320" y="1294920"/>
              <a:ext cx="803880" cy="9000"/>
            </p14:xfrm>
          </p:contentPart>
        </mc:Choice>
        <mc:Fallback>
          <p:pic>
            <p:nvPicPr>
              <p:cNvPr id="4" name="Рукописные данные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4480" y="1231200"/>
                <a:ext cx="835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Рукописные данные 4"/>
              <p14:cNvContentPartPr/>
              <p14:nvPr/>
            </p14:nvContentPartPr>
            <p14:xfrm>
              <a:off x="1776960" y="1375200"/>
              <a:ext cx="777240" cy="36000"/>
            </p14:xfrm>
          </p:contentPart>
        </mc:Choice>
        <mc:Fallback>
          <p:pic>
            <p:nvPicPr>
              <p:cNvPr id="5" name="Рукописные данные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61120" y="1311840"/>
                <a:ext cx="809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Рукописные данные 5"/>
              <p14:cNvContentPartPr/>
              <p14:nvPr/>
            </p14:nvContentPartPr>
            <p14:xfrm>
              <a:off x="1794960" y="1509120"/>
              <a:ext cx="768240" cy="9360"/>
            </p14:xfrm>
          </p:contentPart>
        </mc:Choice>
        <mc:Fallback>
          <p:pic>
            <p:nvPicPr>
              <p:cNvPr id="6" name="Рукописные данные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79120" y="1445760"/>
                <a:ext cx="7999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Рукописные данные 6"/>
              <p14:cNvContentPartPr/>
              <p14:nvPr/>
            </p14:nvContentPartPr>
            <p14:xfrm>
              <a:off x="1794960" y="1518120"/>
              <a:ext cx="777240" cy="27000"/>
            </p14:xfrm>
          </p:contentPart>
        </mc:Choice>
        <mc:Fallback>
          <p:pic>
            <p:nvPicPr>
              <p:cNvPr id="7" name="Рукописные данные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9120" y="1454400"/>
                <a:ext cx="808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Рукописные данные 7"/>
              <p14:cNvContentPartPr/>
              <p14:nvPr/>
            </p14:nvContentPartPr>
            <p14:xfrm>
              <a:off x="1768320" y="1544760"/>
              <a:ext cx="785880" cy="27360"/>
            </p14:xfrm>
          </p:contentPart>
        </mc:Choice>
        <mc:Fallback>
          <p:pic>
            <p:nvPicPr>
              <p:cNvPr id="8" name="Рукописные данные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2480" y="1481400"/>
                <a:ext cx="817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Рукописные данные 8"/>
              <p14:cNvContentPartPr/>
              <p14:nvPr/>
            </p14:nvContentPartPr>
            <p14:xfrm>
              <a:off x="1776960" y="1446480"/>
              <a:ext cx="360" cy="45000"/>
            </p14:xfrm>
          </p:contentPart>
        </mc:Choice>
        <mc:Fallback>
          <p:pic>
            <p:nvPicPr>
              <p:cNvPr id="9" name="Рукописные данные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1120" y="1383120"/>
                <a:ext cx="324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Рукописные данные 9"/>
              <p14:cNvContentPartPr/>
              <p14:nvPr/>
            </p14:nvContentPartPr>
            <p14:xfrm>
              <a:off x="1803960" y="1303560"/>
              <a:ext cx="360" cy="360"/>
            </p14:xfrm>
          </p:contentPart>
        </mc:Choice>
        <mc:Fallback>
          <p:pic>
            <p:nvPicPr>
              <p:cNvPr id="10" name="Рукописные данные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88120" y="12402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Рукописные данные 10"/>
              <p14:cNvContentPartPr/>
              <p14:nvPr/>
            </p14:nvContentPartPr>
            <p14:xfrm>
              <a:off x="1830600" y="4304160"/>
              <a:ext cx="759600" cy="36000"/>
            </p14:xfrm>
          </p:contentPart>
        </mc:Choice>
        <mc:Fallback>
          <p:pic>
            <p:nvPicPr>
              <p:cNvPr id="11" name="Рукописные данные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4760" y="4240440"/>
                <a:ext cx="791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Рукописные данные 11"/>
              <p14:cNvContentPartPr/>
              <p14:nvPr/>
            </p14:nvContentPartPr>
            <p14:xfrm>
              <a:off x="2357640" y="4304160"/>
              <a:ext cx="241560" cy="9360"/>
            </p14:xfrm>
          </p:contentPart>
        </mc:Choice>
        <mc:Fallback>
          <p:pic>
            <p:nvPicPr>
              <p:cNvPr id="12" name="Рукописные данные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41800" y="4240440"/>
                <a:ext cx="27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Рукописные данные 12"/>
              <p14:cNvContentPartPr/>
              <p14:nvPr/>
            </p14:nvContentPartPr>
            <p14:xfrm>
              <a:off x="2527200" y="4295160"/>
              <a:ext cx="27000" cy="360"/>
            </p14:xfrm>
          </p:contentPart>
        </mc:Choice>
        <mc:Fallback>
          <p:pic>
            <p:nvPicPr>
              <p:cNvPr id="13" name="Рукописные данные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1360" y="4231800"/>
                <a:ext cx="59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Рукописные данные 13"/>
              <p14:cNvContentPartPr/>
              <p14:nvPr/>
            </p14:nvContentPartPr>
            <p14:xfrm>
              <a:off x="2205720" y="4295160"/>
              <a:ext cx="295200" cy="18360"/>
            </p14:xfrm>
          </p:contentPart>
        </mc:Choice>
        <mc:Fallback>
          <p:pic>
            <p:nvPicPr>
              <p:cNvPr id="14" name="Рукописные данные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89880" y="4231800"/>
                <a:ext cx="326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Рукописные данные 14"/>
              <p14:cNvContentPartPr/>
              <p14:nvPr/>
            </p14:nvContentPartPr>
            <p14:xfrm>
              <a:off x="2045160" y="4295160"/>
              <a:ext cx="259200" cy="18360"/>
            </p14:xfrm>
          </p:contentPart>
        </mc:Choice>
        <mc:Fallback>
          <p:pic>
            <p:nvPicPr>
              <p:cNvPr id="15" name="Рукописные данные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29320" y="4231800"/>
                <a:ext cx="290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Рукописные данные 15"/>
              <p14:cNvContentPartPr/>
              <p14:nvPr/>
            </p14:nvContentPartPr>
            <p14:xfrm>
              <a:off x="1875240" y="4295160"/>
              <a:ext cx="312840" cy="360"/>
            </p14:xfrm>
          </p:contentPart>
        </mc:Choice>
        <mc:Fallback>
          <p:pic>
            <p:nvPicPr>
              <p:cNvPr id="16" name="Рукописные данные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59400" y="4231800"/>
                <a:ext cx="344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Рукописные данные 16"/>
              <p14:cNvContentPartPr/>
              <p14:nvPr/>
            </p14:nvContentPartPr>
            <p14:xfrm>
              <a:off x="1973520" y="4330800"/>
              <a:ext cx="339840" cy="9360"/>
            </p14:xfrm>
          </p:contentPart>
        </mc:Choice>
        <mc:Fallback>
          <p:pic>
            <p:nvPicPr>
              <p:cNvPr id="17" name="Рукописные данные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57680" y="4267440"/>
                <a:ext cx="371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Рукописные данные 17"/>
              <p14:cNvContentPartPr/>
              <p14:nvPr/>
            </p14:nvContentPartPr>
            <p14:xfrm>
              <a:off x="2366640" y="4330800"/>
              <a:ext cx="360" cy="360"/>
            </p14:xfrm>
          </p:contentPart>
        </mc:Choice>
        <mc:Fallback>
          <p:pic>
            <p:nvPicPr>
              <p:cNvPr id="18" name="Рукописные данные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50440" y="42674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Рукописные данные 18"/>
              <p14:cNvContentPartPr/>
              <p14:nvPr/>
            </p14:nvContentPartPr>
            <p14:xfrm>
              <a:off x="1830600" y="4330800"/>
              <a:ext cx="116640" cy="9360"/>
            </p14:xfrm>
          </p:contentPart>
        </mc:Choice>
        <mc:Fallback>
          <p:pic>
            <p:nvPicPr>
              <p:cNvPr id="19" name="Рукописные данные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4760" y="4267440"/>
                <a:ext cx="148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Рукописные данные 19"/>
              <p14:cNvContentPartPr/>
              <p14:nvPr/>
            </p14:nvContentPartPr>
            <p14:xfrm>
              <a:off x="1848600" y="4330800"/>
              <a:ext cx="360" cy="360"/>
            </p14:xfrm>
          </p:contentPart>
        </mc:Choice>
        <mc:Fallback>
          <p:pic>
            <p:nvPicPr>
              <p:cNvPr id="20" name="Рукописные данные 1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32760" y="4267440"/>
                <a:ext cx="32040" cy="12744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Прямая со стрелкой 21"/>
          <p:cNvCxnSpPr/>
          <p:nvPr/>
        </p:nvCxnSpPr>
        <p:spPr>
          <a:xfrm>
            <a:off x="2183580" y="1700808"/>
            <a:ext cx="26820" cy="25202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Рукописные данные 20"/>
              <p14:cNvContentPartPr/>
              <p14:nvPr/>
            </p14:nvContentPartPr>
            <p14:xfrm>
              <a:off x="1821960" y="1410840"/>
              <a:ext cx="696600" cy="63000"/>
            </p14:xfrm>
          </p:contentPart>
        </mc:Choice>
        <mc:Fallback>
          <p:pic>
            <p:nvPicPr>
              <p:cNvPr id="21" name="Рукописные данные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05760" y="1347480"/>
                <a:ext cx="728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Рукописные данные 22"/>
              <p14:cNvContentPartPr/>
              <p14:nvPr/>
            </p14:nvContentPartPr>
            <p14:xfrm>
              <a:off x="714600" y="4295160"/>
              <a:ext cx="1062720" cy="45000"/>
            </p14:xfrm>
          </p:contentPart>
        </mc:Choice>
        <mc:Fallback>
          <p:pic>
            <p:nvPicPr>
              <p:cNvPr id="23" name="Рукописные данные 2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8760" y="4231800"/>
                <a:ext cx="1094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Рукописные данные 23"/>
              <p14:cNvContentPartPr/>
              <p14:nvPr/>
            </p14:nvContentPartPr>
            <p14:xfrm>
              <a:off x="1776960" y="4304160"/>
              <a:ext cx="360" cy="360"/>
            </p14:xfrm>
          </p:contentPart>
        </mc:Choice>
        <mc:Fallback>
          <p:pic>
            <p:nvPicPr>
              <p:cNvPr id="24" name="Рукописные данные 2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61120" y="42404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" name="Рукописные данные 24"/>
              <p14:cNvContentPartPr/>
              <p14:nvPr/>
            </p14:nvContentPartPr>
            <p14:xfrm>
              <a:off x="1303920" y="4304160"/>
              <a:ext cx="437760" cy="18000"/>
            </p14:xfrm>
          </p:contentPart>
        </mc:Choice>
        <mc:Fallback>
          <p:pic>
            <p:nvPicPr>
              <p:cNvPr id="25" name="Рукописные данные 2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88080" y="4240440"/>
                <a:ext cx="4694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6" name="Рукописные данные 25"/>
              <p14:cNvContentPartPr/>
              <p14:nvPr/>
            </p14:nvContentPartPr>
            <p14:xfrm>
              <a:off x="1044720" y="4295160"/>
              <a:ext cx="348840" cy="18360"/>
            </p14:xfrm>
          </p:contentPart>
        </mc:Choice>
        <mc:Fallback>
          <p:pic>
            <p:nvPicPr>
              <p:cNvPr id="26" name="Рукописные данные 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8880" y="4231800"/>
                <a:ext cx="3805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Рукописные данные 26"/>
              <p14:cNvContentPartPr/>
              <p14:nvPr/>
            </p14:nvContentPartPr>
            <p14:xfrm>
              <a:off x="866160" y="4295160"/>
              <a:ext cx="268560" cy="9360"/>
            </p14:xfrm>
          </p:contentPart>
        </mc:Choice>
        <mc:Fallback>
          <p:pic>
            <p:nvPicPr>
              <p:cNvPr id="27" name="Рукописные данные 2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0320" y="4231800"/>
                <a:ext cx="3002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Рукописные данные 27"/>
              <p14:cNvContentPartPr/>
              <p14:nvPr/>
            </p14:nvContentPartPr>
            <p14:xfrm>
              <a:off x="1036080" y="4330800"/>
              <a:ext cx="160920" cy="9360"/>
            </p14:xfrm>
          </p:contentPart>
        </mc:Choice>
        <mc:Fallback>
          <p:pic>
            <p:nvPicPr>
              <p:cNvPr id="28" name="Рукописные данные 2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20240" y="4267440"/>
                <a:ext cx="1926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Рукописные данные 28"/>
              <p14:cNvContentPartPr/>
              <p14:nvPr/>
            </p14:nvContentPartPr>
            <p14:xfrm>
              <a:off x="714600" y="4330800"/>
              <a:ext cx="482400" cy="360"/>
            </p14:xfrm>
          </p:contentPart>
        </mc:Choice>
        <mc:Fallback>
          <p:pic>
            <p:nvPicPr>
              <p:cNvPr id="29" name="Рукописные данные 28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8760" y="4267440"/>
                <a:ext cx="514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Рукописные данные 29"/>
              <p14:cNvContentPartPr/>
              <p14:nvPr/>
            </p14:nvContentPartPr>
            <p14:xfrm>
              <a:off x="732240" y="4339800"/>
              <a:ext cx="375480" cy="360"/>
            </p14:xfrm>
          </p:contentPart>
        </mc:Choice>
        <mc:Fallback>
          <p:pic>
            <p:nvPicPr>
              <p:cNvPr id="30" name="Рукописные данные 29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6400" y="4276440"/>
                <a:ext cx="407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Рукописные данные 30"/>
              <p14:cNvContentPartPr/>
              <p14:nvPr/>
            </p14:nvContentPartPr>
            <p14:xfrm>
              <a:off x="714600" y="4321800"/>
              <a:ext cx="360" cy="9360"/>
            </p14:xfrm>
          </p:contentPart>
        </mc:Choice>
        <mc:Fallback>
          <p:pic>
            <p:nvPicPr>
              <p:cNvPr id="31" name="Рукописные данные 3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98760" y="4258440"/>
                <a:ext cx="32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24" name="Рукописные данные 1023"/>
              <p14:cNvContentPartPr/>
              <p14:nvPr/>
            </p14:nvContentPartPr>
            <p14:xfrm>
              <a:off x="705600" y="4304160"/>
              <a:ext cx="9360" cy="360"/>
            </p14:xfrm>
          </p:contentPart>
        </mc:Choice>
        <mc:Fallback>
          <p:pic>
            <p:nvPicPr>
              <p:cNvPr id="1024" name="Рукописные данные 102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9760" y="4240440"/>
                <a:ext cx="41040" cy="127440"/>
              </a:xfrm>
              <a:prstGeom prst="rect">
                <a:avLst/>
              </a:prstGeom>
            </p:spPr>
          </p:pic>
        </mc:Fallback>
      </mc:AlternateContent>
      <p:cxnSp>
        <p:nvCxnSpPr>
          <p:cNvPr id="1027" name="Прямая со стрелкой 1026"/>
          <p:cNvCxnSpPr/>
          <p:nvPr/>
        </p:nvCxnSpPr>
        <p:spPr>
          <a:xfrm flipH="1">
            <a:off x="1522800" y="4339980"/>
            <a:ext cx="4244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FFC000"/>
                </a:solidFill>
                <a:cs typeface="Times New Roman" pitchFamily="18" charset="0"/>
              </a:rPr>
              <a:t>Болюс     (β</a:t>
            </a:r>
            <a:r>
              <a:rPr lang="ru-RU" sz="5300" b="1" dirty="0" err="1" smtClean="0">
                <a:solidFill>
                  <a:srgbClr val="FFC000"/>
                </a:solidFill>
                <a:cs typeface="Times New Roman" pitchFamily="18" charset="0"/>
              </a:rPr>
              <a:t>ώλος</a:t>
            </a:r>
            <a:r>
              <a:rPr lang="ru-RU" sz="53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ru-RU" sz="5300" b="1" dirty="0">
                <a:solidFill>
                  <a:srgbClr val="FFC000"/>
                </a:solidFill>
                <a:cs typeface="Times New Roman" pitchFamily="18" charset="0"/>
              </a:rPr>
              <a:t>— ком, </a:t>
            </a:r>
            <a:r>
              <a:rPr lang="ru-RU" sz="5300" b="1" dirty="0" smtClean="0">
                <a:solidFill>
                  <a:srgbClr val="FFC000"/>
                </a:solidFill>
                <a:cs typeface="Times New Roman" pitchFamily="18" charset="0"/>
              </a:rPr>
              <a:t>кусок)</a:t>
            </a:r>
            <a:endParaRPr lang="ru-RU" sz="53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6" name="Picture 2" descr="C:\Users\Котенок\Desktop\Презентация\image882737665126062247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79"/>
            <a:ext cx="4680520" cy="4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отенок\Desktop\Презентация\chichvitaminwsk_65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79"/>
            <a:ext cx="4896544" cy="4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C000"/>
                </a:solidFill>
              </a:rPr>
              <a:t>Одноразовые</a:t>
            </a:r>
            <a:br>
              <a:rPr lang="ru-RU" sz="5300" b="1" dirty="0" smtClean="0">
                <a:solidFill>
                  <a:srgbClr val="FFC000"/>
                </a:solidFill>
              </a:rPr>
            </a:br>
            <a:r>
              <a:rPr lang="ru-RU" sz="5300" b="1" dirty="0" smtClean="0">
                <a:solidFill>
                  <a:srgbClr val="FFC000"/>
                </a:solidFill>
              </a:rPr>
              <a:t>помпы</a:t>
            </a:r>
            <a:endParaRPr lang="ru-RU" sz="53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sz="3600" dirty="0" smtClean="0"/>
          </a:p>
          <a:p>
            <a:r>
              <a:rPr lang="ru-RU" sz="3600" dirty="0" smtClean="0"/>
              <a:t>Дают малые объемы</a:t>
            </a:r>
          </a:p>
          <a:p>
            <a:r>
              <a:rPr lang="ru-RU" sz="3600" dirty="0" smtClean="0"/>
              <a:t>Не зависят от электроэнергии</a:t>
            </a:r>
          </a:p>
          <a:p>
            <a:r>
              <a:rPr lang="ru-RU" sz="3600" dirty="0" smtClean="0"/>
              <a:t>Портативность</a:t>
            </a:r>
            <a:endParaRPr lang="ru-RU" sz="3600" dirty="0"/>
          </a:p>
        </p:txBody>
      </p:sp>
      <p:pic>
        <p:nvPicPr>
          <p:cNvPr id="1026" name="Picture 2" descr="C:\Users\Котенок\Desktop\Презентация\11e6c57dc87c510d169bd15ea04485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"/>
            <a:ext cx="4896465" cy="3260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5" name="Рисунок 4" descr="Мобильность пациен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5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1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46682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cs typeface="Times New Roman" pitchFamily="18" charset="0"/>
              </a:rPr>
              <a:t>Плюсы</a:t>
            </a:r>
            <a:endParaRPr lang="ru-RU" sz="54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Безопасность</a:t>
            </a:r>
            <a:endParaRPr lang="ru-RU" sz="3600" dirty="0">
              <a:cs typeface="Times New Roman" pitchFamily="18" charset="0"/>
            </a:endParaRPr>
          </a:p>
          <a:p>
            <a:r>
              <a:rPr lang="ru-RU" sz="3600" dirty="0" smtClean="0">
                <a:cs typeface="Times New Roman" pitchFamily="18" charset="0"/>
              </a:rPr>
              <a:t>Высокая точность </a:t>
            </a:r>
          </a:p>
          <a:p>
            <a:r>
              <a:rPr lang="ru-RU" sz="3600" dirty="0" smtClean="0">
                <a:cs typeface="Times New Roman" pitchFamily="18" charset="0"/>
              </a:rPr>
              <a:t>Введение в артерии </a:t>
            </a:r>
          </a:p>
          <a:p>
            <a:r>
              <a:rPr lang="ru-RU" sz="3600" dirty="0" smtClean="0">
                <a:cs typeface="Times New Roman" pitchFamily="18" charset="0"/>
              </a:rPr>
              <a:t>Наличие </a:t>
            </a:r>
            <a:r>
              <a:rPr lang="en-US" sz="3600" dirty="0" smtClean="0">
                <a:cs typeface="Times New Roman" pitchFamily="18" charset="0"/>
              </a:rPr>
              <a:t>PCA </a:t>
            </a:r>
            <a:r>
              <a:rPr lang="ru-RU" sz="3600" dirty="0" smtClean="0">
                <a:cs typeface="Times New Roman" pitchFamily="18" charset="0"/>
              </a:rPr>
              <a:t>модуля</a:t>
            </a:r>
          </a:p>
          <a:p>
            <a:r>
              <a:rPr lang="ru-RU" sz="3600" dirty="0" smtClean="0">
                <a:cs typeface="Times New Roman" pitchFamily="18" charset="0"/>
              </a:rPr>
              <a:t>Портативность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2256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Минусы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Дополнительный мониторинг</a:t>
            </a:r>
          </a:p>
          <a:p>
            <a:r>
              <a:rPr lang="ru-RU" sz="3600" dirty="0" smtClean="0">
                <a:cs typeface="Times New Roman" pitchFamily="18" charset="0"/>
              </a:rPr>
              <a:t>Невозможность переливать через одноразовые помпы жидкости с высокой вязкостью</a:t>
            </a:r>
          </a:p>
          <a:p>
            <a:r>
              <a:rPr lang="ru-RU" sz="3600" dirty="0" smtClean="0">
                <a:cs typeface="Times New Roman" pitchFamily="18" charset="0"/>
              </a:rPr>
              <a:t>Высокая стоимость</a:t>
            </a:r>
            <a:endParaRPr lang="ru-RU" sz="3600" dirty="0">
              <a:cs typeface="Times New Roman" pitchFamily="18" charset="0"/>
            </a:endParaRPr>
          </a:p>
        </p:txBody>
      </p:sp>
      <p:pic>
        <p:nvPicPr>
          <p:cNvPr id="1027" name="Picture 3" descr="C:\Users\Котенок\Desktop\Презентация\cps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43068"/>
            <a:ext cx="4031074" cy="2514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cs typeface="Times New Roman" pitchFamily="18" charset="0"/>
              </a:rPr>
              <a:t>Применение</a:t>
            </a:r>
            <a:endParaRPr lang="ru-RU" sz="54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j-lt"/>
                <a:cs typeface="Times New Roman" pitchFamily="18" charset="0"/>
              </a:rPr>
              <a:t>ТВА+СД</a:t>
            </a:r>
            <a:r>
              <a:rPr lang="ru-RU" dirty="0">
                <a:latin typeface="+mj-lt"/>
                <a:cs typeface="Times New Roman" pitchFamily="18" charset="0"/>
              </a:rPr>
              <a:t>, ТВА+ИВЛ, </a:t>
            </a:r>
            <a:r>
              <a:rPr lang="ru-RU" dirty="0" smtClean="0">
                <a:latin typeface="+mj-lt"/>
                <a:cs typeface="Times New Roman" pitchFamily="18" charset="0"/>
              </a:rPr>
              <a:t>ППБ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Интенсивной терапии</a:t>
            </a:r>
            <a:endParaRPr lang="ru-RU" dirty="0">
              <a:latin typeface="+mj-lt"/>
              <a:cs typeface="Times New Roman" pitchFamily="18" charset="0"/>
            </a:endParaRPr>
          </a:p>
          <a:p>
            <a:r>
              <a:rPr lang="ru-RU" dirty="0">
                <a:latin typeface="+mj-lt"/>
                <a:cs typeface="Times New Roman" pitchFamily="18" charset="0"/>
              </a:rPr>
              <a:t>П</a:t>
            </a:r>
            <a:r>
              <a:rPr lang="ru-RU" dirty="0" smtClean="0">
                <a:latin typeface="+mj-lt"/>
                <a:cs typeface="Times New Roman" pitchFamily="18" charset="0"/>
              </a:rPr>
              <a:t>арентеральном </a:t>
            </a:r>
            <a:r>
              <a:rPr lang="ru-RU" dirty="0">
                <a:latin typeface="+mj-lt"/>
                <a:cs typeface="Times New Roman" pitchFamily="18" charset="0"/>
              </a:rPr>
              <a:t>и энтеральном питании. </a:t>
            </a: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Онкологии (анальгезия </a:t>
            </a:r>
            <a:r>
              <a:rPr lang="ru-RU" dirty="0">
                <a:latin typeface="+mj-lt"/>
                <a:cs typeface="Times New Roman" pitchFamily="18" charset="0"/>
              </a:rPr>
              <a:t>и </a:t>
            </a:r>
            <a:r>
              <a:rPr lang="ru-RU" dirty="0" smtClean="0">
                <a:latin typeface="+mj-lt"/>
                <a:cs typeface="Times New Roman" pitchFamily="18" charset="0"/>
              </a:rPr>
              <a:t>химиотерапия)</a:t>
            </a:r>
            <a:endParaRPr lang="ru-RU" dirty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Обезболивании родов, управляемая стимуляция </a:t>
            </a:r>
            <a:r>
              <a:rPr lang="ru-RU" dirty="0">
                <a:latin typeface="+mj-lt"/>
                <a:cs typeface="Times New Roman" pitchFamily="18" charset="0"/>
              </a:rPr>
              <a:t>родов, </a:t>
            </a:r>
            <a:r>
              <a:rPr lang="ru-RU" dirty="0" smtClean="0">
                <a:latin typeface="+mj-lt"/>
                <a:cs typeface="Times New Roman" pitchFamily="18" charset="0"/>
              </a:rPr>
              <a:t>магнезиальная терапия</a:t>
            </a:r>
            <a:endParaRPr lang="ru-RU" dirty="0">
              <a:latin typeface="+mj-lt"/>
              <a:cs typeface="Times New Roman" pitchFamily="18" charset="0"/>
            </a:endParaRPr>
          </a:p>
          <a:p>
            <a:r>
              <a:rPr lang="ru-RU" dirty="0" smtClean="0">
                <a:latin typeface="+mj-lt"/>
                <a:cs typeface="Times New Roman" pitchFamily="18" charset="0"/>
              </a:rPr>
              <a:t>Эндокринологии (инсулинотерапия)</a:t>
            </a:r>
            <a:endParaRPr lang="ru-RU" dirty="0">
              <a:latin typeface="+mj-lt"/>
              <a:cs typeface="Times New Roman" pitchFamily="18" charset="0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9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FFC000"/>
                </a:solidFill>
              </a:rPr>
              <a:t>Спасибо </a:t>
            </a:r>
            <a:r>
              <a:rPr lang="ru-RU" sz="6000" b="1" dirty="0" smtClean="0">
                <a:solidFill>
                  <a:srgbClr val="FFC000"/>
                </a:solidFill>
              </a:rPr>
              <a:t>за внимание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Котенок\Desktop\Презентация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" y="0"/>
            <a:ext cx="9136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отенок\Desktop\Презентация\3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68" y="4293096"/>
            <a:ext cx="3328144" cy="25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тенок\Desktop\Презентация\85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" y="2399912"/>
            <a:ext cx="1889598" cy="20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тенок\Desktop\Презентация\400002253_1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68" y="1471338"/>
            <a:ext cx="5053896" cy="29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отенок\Desktop\Презентация\BBraun-Nutricomp-fib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12" y="4407206"/>
            <a:ext cx="1613496" cy="245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отенок\Desktop\Презентация\item_20811240207_pic_12375584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376264" cy="23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отенок\Desktop\Презентация\LipidHP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08" y="-1"/>
            <a:ext cx="23042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отенок\Desktop\Презентация\OLICLINOMEL_N4_550E_2000ML_S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2" y="44196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отенок\Desktop\Презентация\glucose_biohimik_9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08" y="0"/>
            <a:ext cx="1476108" cy="14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отенок\Desktop\Презентация\energy-500x5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60" y="-1"/>
            <a:ext cx="1476108" cy="14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Котенок\Desktop\Презентация\nefrotekt_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68" y="-1"/>
            <a:ext cx="1587840" cy="14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cs typeface="Times New Roman" pitchFamily="18" charset="0"/>
              </a:rPr>
              <a:t>Инфузионная помпа</a:t>
            </a:r>
            <a:endParaRPr lang="ru-RU" sz="4800" b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cs typeface="Times New Roman" pitchFamily="18" charset="0"/>
              </a:rPr>
              <a:t>Медицинское изделие</a:t>
            </a:r>
            <a:r>
              <a:rPr lang="ru-RU" sz="3600" dirty="0">
                <a:cs typeface="Times New Roman" pitchFamily="18" charset="0"/>
              </a:rPr>
              <a:t>, предназначенное </a:t>
            </a:r>
            <a:r>
              <a:rPr lang="ru-RU" sz="3600" dirty="0" smtClean="0">
                <a:cs typeface="Times New Roman" pitchFamily="18" charset="0"/>
              </a:rPr>
              <a:t>для </a:t>
            </a:r>
            <a:r>
              <a:rPr lang="ru-RU" sz="3600" dirty="0" smtClean="0">
                <a:cs typeface="Times New Roman" pitchFamily="18" charset="0"/>
              </a:rPr>
              <a:t>контролируемого, </a:t>
            </a:r>
            <a:r>
              <a:rPr lang="ru-RU" sz="3600" dirty="0" smtClean="0">
                <a:cs typeface="Times New Roman" pitchFamily="18" charset="0"/>
              </a:rPr>
              <a:t>точно дозированного введения пациентам жидких лекарственных </a:t>
            </a:r>
            <a:r>
              <a:rPr lang="ru-RU" sz="3600" dirty="0">
                <a:cs typeface="Times New Roman" pitchFamily="18" charset="0"/>
              </a:rPr>
              <a:t>препаратов, питательных </a:t>
            </a:r>
            <a:r>
              <a:rPr lang="ru-RU" sz="3600" dirty="0" smtClean="0">
                <a:cs typeface="Times New Roman" pitchFamily="18" charset="0"/>
              </a:rPr>
              <a:t>веществ</a:t>
            </a:r>
          </a:p>
          <a:p>
            <a:endParaRPr lang="ru-RU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Пути введения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cs typeface="Times New Roman" pitchFamily="18" charset="0"/>
              </a:rPr>
              <a:t>В/В</a:t>
            </a:r>
          </a:p>
          <a:p>
            <a:r>
              <a:rPr lang="ru-RU" sz="3600" dirty="0" smtClean="0">
                <a:cs typeface="Times New Roman" pitchFamily="18" charset="0"/>
              </a:rPr>
              <a:t>В/А</a:t>
            </a:r>
          </a:p>
          <a:p>
            <a:r>
              <a:rPr lang="ru-RU" sz="3600" dirty="0" smtClean="0">
                <a:cs typeface="Times New Roman" pitchFamily="18" charset="0"/>
              </a:rPr>
              <a:t>П/К</a:t>
            </a:r>
          </a:p>
          <a:p>
            <a:r>
              <a:rPr lang="ru-RU" sz="3600" dirty="0" err="1" smtClean="0">
                <a:cs typeface="Times New Roman" pitchFamily="18" charset="0"/>
              </a:rPr>
              <a:t>Эпидурально</a:t>
            </a:r>
            <a:endParaRPr lang="ru-RU" sz="3600" dirty="0" smtClean="0">
              <a:cs typeface="Times New Roman" pitchFamily="18" charset="0"/>
            </a:endParaRPr>
          </a:p>
          <a:p>
            <a:r>
              <a:rPr lang="ru-RU" sz="3600" dirty="0" smtClean="0">
                <a:cs typeface="Times New Roman" pitchFamily="18" charset="0"/>
              </a:rPr>
              <a:t>Энтерально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отенок\Desktop\Презентация\holzwaage-goki-buche-30x31x10_5_5f554ce5117fdb790e367a6634625e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843790" cy="3039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cs typeface="Times New Roman" pitchFamily="18" charset="0"/>
              </a:rPr>
              <a:t>Цель</a:t>
            </a:r>
            <a:endParaRPr lang="ru-RU" sz="4800" b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+mj-lt"/>
                <a:cs typeface="Times New Roman" pitchFamily="18" charset="0"/>
              </a:rPr>
              <a:t>Точно дозированное введение ЛС и питательных веществ за единицу времени</a:t>
            </a:r>
          </a:p>
          <a:p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 descr="C:\Users\Котенок\Desktop\Презентация\9548-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62" y="3789040"/>
            <a:ext cx="4775223" cy="307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7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тенок\Desktop\Презентация\DF-12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22" y="1124745"/>
            <a:ext cx="2856340" cy="2885516"/>
          </a:xfrm>
          <a:prstGeom prst="rect">
            <a:avLst/>
          </a:prstGeom>
          <a:solidFill>
            <a:srgbClr val="66CCFF"/>
          </a:solidFill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1026" name="Picture 2" descr="C:\Users\Котенок\Desktop\Презентация\avtomaticheskiy-shpritsevoy-dozator-usp-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22" y="1124746"/>
            <a:ext cx="2856339" cy="2874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112500"/>
          </a:effectLst>
        </p:spPr>
      </p:pic>
      <p:pic>
        <p:nvPicPr>
          <p:cNvPr id="1028" name="Picture 4" descr="C:\Users\Котенок\Desktop\Презентация\35ef8251cd25eaf66e0f80ceb60426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3131840" cy="32727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C000"/>
                </a:solidFill>
                <a:cs typeface="Times New Roman" pitchFamily="18" charset="0"/>
              </a:rPr>
              <a:t>Типы насосов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15" y="1598009"/>
            <a:ext cx="8208912" cy="4526078"/>
          </a:xfrm>
        </p:spPr>
        <p:txBody>
          <a:bodyPr>
            <a:normAutofit/>
          </a:bodyPr>
          <a:lstStyle/>
          <a:p>
            <a:r>
              <a:rPr lang="ru-RU" sz="2800" dirty="0">
                <a:cs typeface="Times New Roman" pitchFamily="18" charset="0"/>
              </a:rPr>
              <a:t>Большого объема</a:t>
            </a:r>
          </a:p>
          <a:p>
            <a:r>
              <a:rPr lang="ru-RU" sz="2800" dirty="0">
                <a:cs typeface="Times New Roman" pitchFamily="18" charset="0"/>
              </a:rPr>
              <a:t>Малого объема</a:t>
            </a:r>
          </a:p>
          <a:p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Многоразовые</a:t>
            </a:r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Одноразовые</a:t>
            </a:r>
          </a:p>
          <a:p>
            <a:pPr marL="0" indent="0">
              <a:buNone/>
            </a:pPr>
            <a:endParaRPr lang="ru-RU" sz="2800" b="1" dirty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С </a:t>
            </a:r>
            <a:r>
              <a:rPr lang="ru-RU" sz="2800" dirty="0" smtClean="0">
                <a:cs typeface="Times New Roman" pitchFamily="18" charset="0"/>
              </a:rPr>
              <a:t>постоянной </a:t>
            </a:r>
            <a:r>
              <a:rPr lang="ru-RU" sz="2800" dirty="0">
                <a:cs typeface="Times New Roman" pitchFamily="18" charset="0"/>
              </a:rPr>
              <a:t>скоростью </a:t>
            </a:r>
            <a:r>
              <a:rPr lang="ru-RU" sz="2800" dirty="0" smtClean="0">
                <a:cs typeface="Times New Roman" pitchFamily="18" charset="0"/>
              </a:rPr>
              <a:t>инфузии</a:t>
            </a:r>
          </a:p>
          <a:p>
            <a:r>
              <a:rPr lang="ru-RU" sz="2800" dirty="0" smtClean="0">
                <a:cs typeface="Times New Roman" pitchFamily="18" charset="0"/>
              </a:rPr>
              <a:t>С </a:t>
            </a:r>
            <a:r>
              <a:rPr lang="ru-RU" sz="2800" dirty="0">
                <a:cs typeface="Times New Roman" pitchFamily="18" charset="0"/>
              </a:rPr>
              <a:t>регулируемой скоростью </a:t>
            </a:r>
            <a:r>
              <a:rPr lang="ru-RU" sz="2800" dirty="0" err="1" smtClean="0">
                <a:cs typeface="Times New Roman" pitchFamily="18" charset="0"/>
              </a:rPr>
              <a:t>инфузии</a:t>
            </a:r>
            <a:endParaRPr lang="ru-RU" sz="2800" dirty="0">
              <a:cs typeface="Times New Roman" pitchFamily="18" charset="0"/>
            </a:endParaRPr>
          </a:p>
          <a:p>
            <a:endParaRPr lang="ru-RU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4" name="Picture 4" descr="C:\Users\Котенок\Desktop\Презентация\1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55848"/>
            <a:ext cx="2510654" cy="246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sz="4800" b="1" dirty="0" smtClean="0">
                <a:solidFill>
                  <a:srgbClr val="FFC000"/>
                </a:solidFill>
              </a:rPr>
              <a:t>Шприцевые</a:t>
            </a:r>
            <a:br>
              <a:rPr lang="ru-RU" sz="4800" b="1" dirty="0" smtClean="0">
                <a:solidFill>
                  <a:srgbClr val="FFC000"/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</a:rPr>
              <a:t> дозаторы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Наиболее точные из всех (</a:t>
            </a:r>
            <a:r>
              <a:rPr lang="ru-RU" sz="3600" u="sng" dirty="0" smtClean="0"/>
              <a:t>+</a:t>
            </a:r>
            <a:r>
              <a:rPr lang="ru-RU" sz="3600" dirty="0" smtClean="0"/>
              <a:t>2%)</a:t>
            </a:r>
          </a:p>
          <a:p>
            <a:pPr marL="0" indent="0">
              <a:buNone/>
            </a:pPr>
            <a:r>
              <a:rPr lang="ru-RU" sz="3600" dirty="0" smtClean="0"/>
              <a:t>Создают высокое давление</a:t>
            </a:r>
          </a:p>
          <a:p>
            <a:pPr marL="0" indent="0">
              <a:buNone/>
            </a:pPr>
            <a:r>
              <a:rPr lang="ru-RU" sz="3600" dirty="0" smtClean="0"/>
              <a:t>Не дают объемную </a:t>
            </a:r>
            <a:r>
              <a:rPr lang="ru-RU" sz="3600" dirty="0" err="1" smtClean="0"/>
              <a:t>инфузию</a:t>
            </a:r>
            <a:endParaRPr lang="ru-RU" sz="3600" dirty="0"/>
          </a:p>
        </p:txBody>
      </p:sp>
      <p:pic>
        <p:nvPicPr>
          <p:cNvPr id="1028" name="Picture 4" descr="C:\Users\Котенок\Desktop\Презентация\c8cb9a6c659de78ca22d4093aa681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531440"/>
            <a:ext cx="4476205" cy="44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2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2997</TotalTime>
  <Words>194</Words>
  <Application>Microsoft Office PowerPoint</Application>
  <PresentationFormat>Экран (4:3)</PresentationFormat>
  <Paragraphs>78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ГОСУДАРСТВЕННОЕ БЮДЖЕТНОЕ ОБРАЗОВАТЕЛЬНОЕ УЧРЕЖДЕНИЕ   ВЫСШЕГО ПРОФЕССИОНАЛЬНОГО ОБРАЗОВАНИЯ ЧИТИНСКАЯ ГОСУДАРСТВЕННАЯ МЕДИЦИНСКАЯ АКАДЕМИЯ КАФЕДРА  АНЕСТЕЗИОЛОГИИ, РЕАНИМАЦИИ И ИНТЕНСИВНОЙ ТЕРАПИИ </vt:lpstr>
      <vt:lpstr> Болюс     (βώλος — ком, кусок)</vt:lpstr>
      <vt:lpstr>Презентация PowerPoint</vt:lpstr>
      <vt:lpstr>Презентация PowerPoint</vt:lpstr>
      <vt:lpstr>Инфузионная помпа</vt:lpstr>
      <vt:lpstr>Пути введения</vt:lpstr>
      <vt:lpstr>Цель</vt:lpstr>
      <vt:lpstr>Типы насосов</vt:lpstr>
      <vt:lpstr>   Шприцевые  дозаторы</vt:lpstr>
      <vt:lpstr>  Перистальтические насосы</vt:lpstr>
      <vt:lpstr>  Электронные  счетчики капель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Одноразовые помпы</vt:lpstr>
      <vt:lpstr>Презентация PowerPoint</vt:lpstr>
      <vt:lpstr>Плюсы</vt:lpstr>
      <vt:lpstr>Минусы</vt:lpstr>
      <vt:lpstr>Применение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 Высшего профессионального образования Читинская государственная медицинская академия Кафедра анестезиологии, реанимации и интенсивной терапии</dc:title>
  <dc:creator>Котенок</dc:creator>
  <cp:lastModifiedBy>Котенок</cp:lastModifiedBy>
  <cp:revision>110</cp:revision>
  <dcterms:created xsi:type="dcterms:W3CDTF">2014-05-15T12:27:22Z</dcterms:created>
  <dcterms:modified xsi:type="dcterms:W3CDTF">2014-06-02T09:11:07Z</dcterms:modified>
</cp:coreProperties>
</file>